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</p:sldIdLst>
  <p:sldSz cx="12192000" cy="6858000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92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Loughnane" userId="a54c28c6-447d-4a28-a8c3-bc6c12e45386" providerId="ADAL" clId="{1C9310FF-4722-48DE-B808-89ACF3B7467B}"/>
    <pc:docChg chg="custSel addSld delSld modSld">
      <pc:chgData name="Peter Loughnane" userId="a54c28c6-447d-4a28-a8c3-bc6c12e45386" providerId="ADAL" clId="{1C9310FF-4722-48DE-B808-89ACF3B7467B}" dt="2026-02-05T04:17:22.308" v="123" actId="20577"/>
      <pc:docMkLst>
        <pc:docMk/>
      </pc:docMkLst>
      <pc:sldChg chg="modSp mod">
        <pc:chgData name="Peter Loughnane" userId="a54c28c6-447d-4a28-a8c3-bc6c12e45386" providerId="ADAL" clId="{1C9310FF-4722-48DE-B808-89ACF3B7467B}" dt="2026-02-05T04:17:22.308" v="123" actId="20577"/>
        <pc:sldMkLst>
          <pc:docMk/>
          <pc:sldMk cId="3824913216" sldId="259"/>
        </pc:sldMkLst>
        <pc:graphicFrameChg chg="mod modGraphic">
          <ac:chgData name="Peter Loughnane" userId="a54c28c6-447d-4a28-a8c3-bc6c12e45386" providerId="ADAL" clId="{1C9310FF-4722-48DE-B808-89ACF3B7467B}" dt="2026-02-05T04:17:22.308" v="123" actId="20577"/>
          <ac:graphicFrameMkLst>
            <pc:docMk/>
            <pc:sldMk cId="3824913216" sldId="259"/>
            <ac:graphicFrameMk id="4" creationId="{CCC63BF9-69C8-E039-74DD-443A6AC9EF2A}"/>
          </ac:graphicFrameMkLst>
        </pc:graphicFrameChg>
      </pc:sldChg>
    </pc:docChg>
  </pc:docChgLst>
  <pc:docChgLst>
    <pc:chgData name="Sonia Matthews" userId="8b8f26f2-49a9-424d-9ff0-688135909f24" providerId="ADAL" clId="{30E144F7-A1AA-4F3D-8212-AE71078D33FD}"/>
    <pc:docChg chg="custSel modSld">
      <pc:chgData name="Sonia Matthews" userId="8b8f26f2-49a9-424d-9ff0-688135909f24" providerId="ADAL" clId="{30E144F7-A1AA-4F3D-8212-AE71078D33FD}" dt="2026-02-23T03:59:13.237" v="9" actId="20577"/>
      <pc:docMkLst>
        <pc:docMk/>
      </pc:docMkLst>
      <pc:sldChg chg="modSp mod">
        <pc:chgData name="Sonia Matthews" userId="8b8f26f2-49a9-424d-9ff0-688135909f24" providerId="ADAL" clId="{30E144F7-A1AA-4F3D-8212-AE71078D33FD}" dt="2026-02-23T03:59:13.237" v="9" actId="20577"/>
        <pc:sldMkLst>
          <pc:docMk/>
          <pc:sldMk cId="3824913216" sldId="259"/>
        </pc:sldMkLst>
        <pc:graphicFrameChg chg="modGraphic">
          <ac:chgData name="Sonia Matthews" userId="8b8f26f2-49a9-424d-9ff0-688135909f24" providerId="ADAL" clId="{30E144F7-A1AA-4F3D-8212-AE71078D33FD}" dt="2026-02-23T03:59:13.237" v="9" actId="20577"/>
          <ac:graphicFrameMkLst>
            <pc:docMk/>
            <pc:sldMk cId="3824913216" sldId="259"/>
            <ac:graphicFrameMk id="4" creationId="{CCC63BF9-69C8-E039-74DD-443A6AC9EF2A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F9C477-A7F0-418A-A556-2E67A8E7E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28CD3167-969B-453E-8E05-BB8F09F1D24F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300" dirty="0"/>
            <a:t>CEO</a:t>
          </a:r>
        </a:p>
        <a:p>
          <a:r>
            <a:rPr lang="en-US" sz="1000" dirty="0"/>
            <a:t>Peter Loughnane</a:t>
          </a:r>
          <a:endParaRPr lang="en-AU" sz="1000" dirty="0"/>
        </a:p>
      </dgm:t>
    </dgm:pt>
    <dgm:pt modelId="{39332769-A86F-4D31-ABF8-0CB5F544DFEB}" type="parTrans" cxnId="{39F5285A-AEEF-4A03-B66A-54382D215A9D}">
      <dgm:prSet/>
      <dgm:spPr/>
      <dgm:t>
        <a:bodyPr/>
        <a:lstStyle/>
        <a:p>
          <a:endParaRPr lang="en-AU"/>
        </a:p>
      </dgm:t>
    </dgm:pt>
    <dgm:pt modelId="{02BE1A4D-5545-4D0A-A37A-280C0E5CA335}" type="sibTrans" cxnId="{39F5285A-AEEF-4A03-B66A-54382D215A9D}">
      <dgm:prSet/>
      <dgm:spPr/>
      <dgm:t>
        <a:bodyPr/>
        <a:lstStyle/>
        <a:p>
          <a:endParaRPr lang="en-AU"/>
        </a:p>
      </dgm:t>
    </dgm:pt>
    <dgm:pt modelId="{60F60C5D-7F14-43BC-9664-C49A3E4966AB}" type="asst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200" dirty="0"/>
            <a:t>Executive Assistant</a:t>
          </a:r>
        </a:p>
        <a:p>
          <a:r>
            <a:rPr lang="en-US" sz="900" dirty="0"/>
            <a:t>Vacant</a:t>
          </a:r>
          <a:endParaRPr lang="en-AU" sz="900" dirty="0"/>
        </a:p>
      </dgm:t>
    </dgm:pt>
    <dgm:pt modelId="{D7B1E561-2C49-45F3-B06A-DC7B8D74437D}" type="parTrans" cxnId="{B0DFE2E3-B4D9-4973-A414-4481A815C202}">
      <dgm:prSet/>
      <dgm:spPr/>
      <dgm:t>
        <a:bodyPr/>
        <a:lstStyle/>
        <a:p>
          <a:endParaRPr lang="en-AU"/>
        </a:p>
      </dgm:t>
    </dgm:pt>
    <dgm:pt modelId="{E25004AD-B039-4299-BFF1-B490D573E7AA}" type="sibTrans" cxnId="{B0DFE2E3-B4D9-4973-A414-4481A815C202}">
      <dgm:prSet/>
      <dgm:spPr/>
      <dgm:t>
        <a:bodyPr/>
        <a:lstStyle/>
        <a:p>
          <a:endParaRPr lang="en-AU"/>
        </a:p>
      </dgm:t>
    </dgm:pt>
    <dgm:pt modelId="{3D3FC16F-B650-45E7-B862-B2F7CBB4DF07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300" dirty="0"/>
            <a:t>COO</a:t>
          </a:r>
        </a:p>
        <a:p>
          <a:r>
            <a:rPr lang="en-US" sz="900"/>
            <a:t> </a:t>
          </a:r>
          <a:endParaRPr lang="en-AU" sz="1300" dirty="0"/>
        </a:p>
      </dgm:t>
    </dgm:pt>
    <dgm:pt modelId="{48286EE4-EDC5-4CCE-B6FB-A8E2B2AB6BA5}" type="parTrans" cxnId="{171A24F5-FBE3-4435-B504-98EA37413B55}">
      <dgm:prSet/>
      <dgm:spPr/>
      <dgm:t>
        <a:bodyPr/>
        <a:lstStyle/>
        <a:p>
          <a:endParaRPr lang="en-AU"/>
        </a:p>
      </dgm:t>
    </dgm:pt>
    <dgm:pt modelId="{71C97B2E-2EC7-40B3-859E-BCE82DB8E938}" type="sibTrans" cxnId="{171A24F5-FBE3-4435-B504-98EA37413B55}">
      <dgm:prSet/>
      <dgm:spPr/>
      <dgm:t>
        <a:bodyPr/>
        <a:lstStyle/>
        <a:p>
          <a:endParaRPr lang="en-AU"/>
        </a:p>
      </dgm:t>
    </dgm:pt>
    <dgm:pt modelId="{5B732DD1-8059-4EEF-8976-59A7D5E9FF5E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2 x Area Managers</a:t>
          </a:r>
          <a:endParaRPr lang="en-AU" dirty="0"/>
        </a:p>
      </dgm:t>
    </dgm:pt>
    <dgm:pt modelId="{BA27A961-18A2-489C-A9F3-788D22DDC930}" type="parTrans" cxnId="{DFAF2069-C848-4779-B3C7-E4B0013E7974}">
      <dgm:prSet/>
      <dgm:spPr/>
      <dgm:t>
        <a:bodyPr/>
        <a:lstStyle/>
        <a:p>
          <a:endParaRPr lang="en-AU"/>
        </a:p>
      </dgm:t>
    </dgm:pt>
    <dgm:pt modelId="{B28CD1EC-3EC7-4576-9A11-09DDF2FF95B1}" type="sibTrans" cxnId="{DFAF2069-C848-4779-B3C7-E4B0013E7974}">
      <dgm:prSet/>
      <dgm:spPr/>
      <dgm:t>
        <a:bodyPr/>
        <a:lstStyle/>
        <a:p>
          <a:endParaRPr lang="en-AU"/>
        </a:p>
      </dgm:t>
    </dgm:pt>
    <dgm:pt modelId="{286756DC-5758-43F2-A294-CF311CCB1636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300" dirty="0"/>
            <a:t>CFO</a:t>
          </a:r>
        </a:p>
        <a:p>
          <a:r>
            <a:rPr lang="en-AU" sz="900"/>
            <a:t> </a:t>
          </a:r>
          <a:endParaRPr lang="en-AU" sz="900" dirty="0"/>
        </a:p>
      </dgm:t>
    </dgm:pt>
    <dgm:pt modelId="{13ECB6D5-5FAE-447A-9D4F-979B099A99ED}" type="parTrans" cxnId="{6DA6DA3C-DFBE-4589-A1AC-4FC7CA410969}">
      <dgm:prSet/>
      <dgm:spPr/>
      <dgm:t>
        <a:bodyPr/>
        <a:lstStyle/>
        <a:p>
          <a:endParaRPr lang="en-AU"/>
        </a:p>
      </dgm:t>
    </dgm:pt>
    <dgm:pt modelId="{7B916F3F-91A2-4A0F-B7EA-3CD0A28DBA3A}" type="sibTrans" cxnId="{6DA6DA3C-DFBE-4589-A1AC-4FC7CA410969}">
      <dgm:prSet/>
      <dgm:spPr/>
      <dgm:t>
        <a:bodyPr/>
        <a:lstStyle/>
        <a:p>
          <a:endParaRPr lang="en-AU"/>
        </a:p>
      </dgm:t>
    </dgm:pt>
    <dgm:pt modelId="{F00DAD13-C769-4B6B-8CF3-3CC488B64B49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FINANCE TEAM</a:t>
          </a:r>
          <a:endParaRPr lang="en-AU" dirty="0"/>
        </a:p>
      </dgm:t>
    </dgm:pt>
    <dgm:pt modelId="{3CD396AA-DA4F-44B9-B738-935283FAA5FF}" type="parTrans" cxnId="{3DD5FEAE-42B4-4B27-937C-C1E9FC91E50A}">
      <dgm:prSet/>
      <dgm:spPr/>
      <dgm:t>
        <a:bodyPr/>
        <a:lstStyle/>
        <a:p>
          <a:endParaRPr lang="en-AU"/>
        </a:p>
      </dgm:t>
    </dgm:pt>
    <dgm:pt modelId="{E905C63D-E572-46F0-9BE6-0F81D1649E70}" type="sibTrans" cxnId="{3DD5FEAE-42B4-4B27-937C-C1E9FC91E50A}">
      <dgm:prSet/>
      <dgm:spPr/>
      <dgm:t>
        <a:bodyPr/>
        <a:lstStyle/>
        <a:p>
          <a:endParaRPr lang="en-AU"/>
        </a:p>
      </dgm:t>
    </dgm:pt>
    <dgm:pt modelId="{0FBF3B5F-7FDC-4051-8526-ECB50CCAAC0B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 dirty="0"/>
            <a:t>Head of Safety, Risk, &amp; Quality</a:t>
          </a:r>
        </a:p>
        <a:p>
          <a:r>
            <a:rPr lang="en-AU" sz="900" dirty="0"/>
            <a:t> </a:t>
          </a:r>
        </a:p>
      </dgm:t>
    </dgm:pt>
    <dgm:pt modelId="{D6587BEE-2E07-4984-873B-B04D4DDF0C72}" type="parTrans" cxnId="{EFE19A00-9E48-4AA8-9B8B-19A63D6B8D4E}">
      <dgm:prSet/>
      <dgm:spPr/>
      <dgm:t>
        <a:bodyPr/>
        <a:lstStyle/>
        <a:p>
          <a:endParaRPr lang="en-AU"/>
        </a:p>
      </dgm:t>
    </dgm:pt>
    <dgm:pt modelId="{10344694-FE06-47F9-8DAF-06B60D47F6C4}" type="sibTrans" cxnId="{EFE19A00-9E48-4AA8-9B8B-19A63D6B8D4E}">
      <dgm:prSet/>
      <dgm:spPr/>
      <dgm:t>
        <a:bodyPr/>
        <a:lstStyle/>
        <a:p>
          <a:endParaRPr lang="en-AU"/>
        </a:p>
      </dgm:t>
    </dgm:pt>
    <dgm:pt modelId="{83C977D1-825C-435B-B43E-4BB8FDD20CE8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dirty="0"/>
            <a:t>Service Managers</a:t>
          </a:r>
        </a:p>
      </dgm:t>
    </dgm:pt>
    <dgm:pt modelId="{5FA485BD-AACE-49ED-9850-CBFE470948BF}" type="parTrans" cxnId="{98421547-5CCE-4711-B55A-6354AF3855A8}">
      <dgm:prSet/>
      <dgm:spPr/>
      <dgm:t>
        <a:bodyPr/>
        <a:lstStyle/>
        <a:p>
          <a:endParaRPr lang="en-AU"/>
        </a:p>
      </dgm:t>
    </dgm:pt>
    <dgm:pt modelId="{BB935B3D-F82E-43E8-8257-A865355BEA74}" type="sibTrans" cxnId="{98421547-5CCE-4711-B55A-6354AF3855A8}">
      <dgm:prSet/>
      <dgm:spPr/>
      <dgm:t>
        <a:bodyPr/>
        <a:lstStyle/>
        <a:p>
          <a:endParaRPr lang="en-AU"/>
        </a:p>
      </dgm:t>
    </dgm:pt>
    <dgm:pt modelId="{644C98C7-ECEF-47D3-BDE4-317FE1614A23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dirty="0"/>
            <a:t>Practice Coaches</a:t>
          </a:r>
        </a:p>
      </dgm:t>
    </dgm:pt>
    <dgm:pt modelId="{0B59612C-19F5-4803-9035-B0A9A4D7C9F3}" type="parTrans" cxnId="{80D5F37F-02E9-4C39-89A6-B9D91B3E133A}">
      <dgm:prSet/>
      <dgm:spPr/>
      <dgm:t>
        <a:bodyPr/>
        <a:lstStyle/>
        <a:p>
          <a:endParaRPr lang="en-AU"/>
        </a:p>
      </dgm:t>
    </dgm:pt>
    <dgm:pt modelId="{BBD407FC-D578-4FE5-9BCA-C134373AF3B7}" type="sibTrans" cxnId="{80D5F37F-02E9-4C39-89A6-B9D91B3E133A}">
      <dgm:prSet/>
      <dgm:spPr/>
      <dgm:t>
        <a:bodyPr/>
        <a:lstStyle/>
        <a:p>
          <a:endParaRPr lang="en-AU"/>
        </a:p>
      </dgm:t>
    </dgm:pt>
    <dgm:pt modelId="{00C0973F-0446-4D2E-8D3C-1820932C93E6}" type="asst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100" dirty="0"/>
            <a:t>Senior Advisor Strategic Support</a:t>
          </a:r>
        </a:p>
        <a:p>
          <a:r>
            <a:rPr lang="en-AU" sz="900" dirty="0"/>
            <a:t> (New)</a:t>
          </a:r>
        </a:p>
      </dgm:t>
    </dgm:pt>
    <dgm:pt modelId="{0EAE74F9-14AD-4958-957F-449A6DD36FE4}" type="parTrans" cxnId="{413664AD-4BF5-4158-947A-80990B1AD527}">
      <dgm:prSet/>
      <dgm:spPr/>
      <dgm:t>
        <a:bodyPr/>
        <a:lstStyle/>
        <a:p>
          <a:endParaRPr lang="en-AU"/>
        </a:p>
      </dgm:t>
    </dgm:pt>
    <dgm:pt modelId="{A18E81EC-BF84-4CED-B79D-5A8C83084BC6}" type="sibTrans" cxnId="{413664AD-4BF5-4158-947A-80990B1AD527}">
      <dgm:prSet/>
      <dgm:spPr/>
      <dgm:t>
        <a:bodyPr/>
        <a:lstStyle/>
        <a:p>
          <a:endParaRPr lang="en-AU"/>
        </a:p>
      </dgm:t>
    </dgm:pt>
    <dgm:pt modelId="{41EFAC23-E00F-4281-89FE-DAA6200E1A2A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200" dirty="0"/>
            <a:t>Team Leader </a:t>
          </a:r>
        </a:p>
        <a:p>
          <a:r>
            <a:rPr lang="en-AU" sz="1200" dirty="0"/>
            <a:t>Ops Support</a:t>
          </a:r>
        </a:p>
        <a:p>
          <a:endParaRPr lang="en-AU" sz="1000" dirty="0"/>
        </a:p>
      </dgm:t>
    </dgm:pt>
    <dgm:pt modelId="{BD7A87A6-D52C-45D5-9AA0-8F0D80FDA16E}" type="parTrans" cxnId="{58762B56-09D3-4BCD-9B1C-2E6B4A8FCF6C}">
      <dgm:prSet/>
      <dgm:spPr/>
      <dgm:t>
        <a:bodyPr/>
        <a:lstStyle/>
        <a:p>
          <a:endParaRPr lang="en-AU"/>
        </a:p>
      </dgm:t>
    </dgm:pt>
    <dgm:pt modelId="{7FBF917D-610F-40E7-9758-6AD819B894F6}" type="sibTrans" cxnId="{58762B56-09D3-4BCD-9B1C-2E6B4A8FCF6C}">
      <dgm:prSet/>
      <dgm:spPr/>
      <dgm:t>
        <a:bodyPr/>
        <a:lstStyle/>
        <a:p>
          <a:endParaRPr lang="en-AU"/>
        </a:p>
      </dgm:t>
    </dgm:pt>
    <dgm:pt modelId="{3FAE6F89-5D25-4AB0-97BC-A3E47BA7FB20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300" dirty="0"/>
            <a:t>CPO</a:t>
          </a:r>
        </a:p>
      </dgm:t>
    </dgm:pt>
    <dgm:pt modelId="{E652CDF0-BEA0-4D61-88F5-A7B095F1075E}" type="parTrans" cxnId="{D0251DFC-CE56-43D1-B0C6-65017C0041EE}">
      <dgm:prSet/>
      <dgm:spPr/>
      <dgm:t>
        <a:bodyPr/>
        <a:lstStyle/>
        <a:p>
          <a:endParaRPr lang="en-AU"/>
        </a:p>
      </dgm:t>
    </dgm:pt>
    <dgm:pt modelId="{B7397CAF-B90B-4005-8AF1-3CDA8572F484}" type="sibTrans" cxnId="{D0251DFC-CE56-43D1-B0C6-65017C0041EE}">
      <dgm:prSet/>
      <dgm:spPr/>
      <dgm:t>
        <a:bodyPr/>
        <a:lstStyle/>
        <a:p>
          <a:endParaRPr lang="en-AU"/>
        </a:p>
      </dgm:t>
    </dgm:pt>
    <dgm:pt modelId="{C6D5B9F7-9CA7-4889-A25D-683690ED5A1B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dirty="0"/>
            <a:t>Marketing / Comms</a:t>
          </a:r>
        </a:p>
      </dgm:t>
    </dgm:pt>
    <dgm:pt modelId="{4FE81FA4-616D-4001-A44B-13DA38B8B968}" type="parTrans" cxnId="{28DBB826-203C-4C48-AA89-CB57C8C69F93}">
      <dgm:prSet/>
      <dgm:spPr/>
      <dgm:t>
        <a:bodyPr/>
        <a:lstStyle/>
        <a:p>
          <a:endParaRPr lang="en-AU"/>
        </a:p>
      </dgm:t>
    </dgm:pt>
    <dgm:pt modelId="{0FDE0CA8-AE71-44A9-B5E1-E54A73991C19}" type="sibTrans" cxnId="{28DBB826-203C-4C48-AA89-CB57C8C69F93}">
      <dgm:prSet/>
      <dgm:spPr/>
      <dgm:t>
        <a:bodyPr/>
        <a:lstStyle/>
        <a:p>
          <a:endParaRPr lang="en-AU"/>
        </a:p>
      </dgm:t>
    </dgm:pt>
    <dgm:pt modelId="{DB3B8735-8165-4800-8E51-402FCFBAFDE4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dirty="0"/>
            <a:t>Digital Transformation Lead</a:t>
          </a:r>
        </a:p>
      </dgm:t>
    </dgm:pt>
    <dgm:pt modelId="{D454D96A-47B5-48B2-BF73-CF473A040BEF}" type="parTrans" cxnId="{6D3B747E-7164-4B35-9122-33A5CFCC48E1}">
      <dgm:prSet/>
      <dgm:spPr/>
      <dgm:t>
        <a:bodyPr/>
        <a:lstStyle/>
        <a:p>
          <a:endParaRPr lang="en-AU"/>
        </a:p>
      </dgm:t>
    </dgm:pt>
    <dgm:pt modelId="{0D5EE1B8-4B18-4CDB-9249-B16FA1D0C7E9}" type="sibTrans" cxnId="{6D3B747E-7164-4B35-9122-33A5CFCC48E1}">
      <dgm:prSet/>
      <dgm:spPr/>
      <dgm:t>
        <a:bodyPr/>
        <a:lstStyle/>
        <a:p>
          <a:endParaRPr lang="en-AU"/>
        </a:p>
      </dgm:t>
    </dgm:pt>
    <dgm:pt modelId="{A1A9FF7F-8FDB-4CAA-ADF0-C81A17B546C2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400" dirty="0"/>
            <a:t>3 x FS</a:t>
          </a:r>
        </a:p>
        <a:p>
          <a:r>
            <a:rPr lang="en-AU" sz="1200" dirty="0"/>
            <a:t> </a:t>
          </a:r>
        </a:p>
      </dgm:t>
    </dgm:pt>
    <dgm:pt modelId="{9D5376E5-9F96-4525-BCE4-30F16F897C17}" type="parTrans" cxnId="{FBE6FC33-361D-4488-A118-52E1CCD26342}">
      <dgm:prSet/>
      <dgm:spPr/>
      <dgm:t>
        <a:bodyPr/>
        <a:lstStyle/>
        <a:p>
          <a:endParaRPr lang="en-AU"/>
        </a:p>
      </dgm:t>
    </dgm:pt>
    <dgm:pt modelId="{23A6273E-2E3A-4D6B-BB95-09875B94652C}" type="sibTrans" cxnId="{FBE6FC33-361D-4488-A118-52E1CCD26342}">
      <dgm:prSet/>
      <dgm:spPr/>
      <dgm:t>
        <a:bodyPr/>
        <a:lstStyle/>
        <a:p>
          <a:endParaRPr lang="en-AU"/>
        </a:p>
      </dgm:t>
    </dgm:pt>
    <dgm:pt modelId="{0CA8FB84-05D6-4CF6-86EF-30412D1A15FD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dirty="0"/>
            <a:t>Programming &amp; Practice</a:t>
          </a:r>
        </a:p>
      </dgm:t>
    </dgm:pt>
    <dgm:pt modelId="{A504D267-F6CC-4564-8871-F0829D3151E9}" type="parTrans" cxnId="{84CC4F5C-F567-4501-8C5C-460AB718CC72}">
      <dgm:prSet/>
      <dgm:spPr/>
      <dgm:t>
        <a:bodyPr/>
        <a:lstStyle/>
        <a:p>
          <a:endParaRPr lang="en-AU"/>
        </a:p>
      </dgm:t>
    </dgm:pt>
    <dgm:pt modelId="{0F6B75CF-1E0D-4C12-91CE-884B643E4C4C}" type="sibTrans" cxnId="{84CC4F5C-F567-4501-8C5C-460AB718CC72}">
      <dgm:prSet/>
      <dgm:spPr/>
      <dgm:t>
        <a:bodyPr/>
        <a:lstStyle/>
        <a:p>
          <a:endParaRPr lang="en-AU"/>
        </a:p>
      </dgm:t>
    </dgm:pt>
    <dgm:pt modelId="{65C72ACA-E829-454B-A16F-A172D1A1B9E8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dirty="0"/>
            <a:t>Behaviour</a:t>
          </a:r>
        </a:p>
        <a:p>
          <a:endParaRPr lang="en-AU" dirty="0"/>
        </a:p>
      </dgm:t>
    </dgm:pt>
    <dgm:pt modelId="{8F6474A1-1480-4C4B-B2B3-F88868548C17}" type="parTrans" cxnId="{969B75BC-631E-4221-B2D1-548F2895A4A3}">
      <dgm:prSet/>
      <dgm:spPr/>
      <dgm:t>
        <a:bodyPr/>
        <a:lstStyle/>
        <a:p>
          <a:endParaRPr lang="en-AU"/>
        </a:p>
      </dgm:t>
    </dgm:pt>
    <dgm:pt modelId="{E463151B-43E0-401C-AF23-0DE63CA716FB}" type="sibTrans" cxnId="{969B75BC-631E-4221-B2D1-548F2895A4A3}">
      <dgm:prSet/>
      <dgm:spPr/>
      <dgm:t>
        <a:bodyPr/>
        <a:lstStyle/>
        <a:p>
          <a:endParaRPr lang="en-AU"/>
        </a:p>
      </dgm:t>
    </dgm:pt>
    <dgm:pt modelId="{9F338BC4-9ECA-42FA-9378-9AFE148F9752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300" dirty="0"/>
            <a:t>Senior Coordinator Communities</a:t>
          </a:r>
        </a:p>
      </dgm:t>
    </dgm:pt>
    <dgm:pt modelId="{EA1C038D-3E1D-45F6-AF54-391550720973}" type="parTrans" cxnId="{19ADC210-E6B5-4F7F-953E-CF4ED1F469E8}">
      <dgm:prSet/>
      <dgm:spPr/>
      <dgm:t>
        <a:bodyPr/>
        <a:lstStyle/>
        <a:p>
          <a:endParaRPr lang="en-AU"/>
        </a:p>
      </dgm:t>
    </dgm:pt>
    <dgm:pt modelId="{07D08419-E8CB-46E0-ACF3-A48C084B631D}" type="sibTrans" cxnId="{19ADC210-E6B5-4F7F-953E-CF4ED1F469E8}">
      <dgm:prSet/>
      <dgm:spPr/>
      <dgm:t>
        <a:bodyPr/>
        <a:lstStyle/>
        <a:p>
          <a:endParaRPr lang="en-AU"/>
        </a:p>
      </dgm:t>
    </dgm:pt>
    <dgm:pt modelId="{8CC23D42-B728-4F69-9444-2F7EFDEE0721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AU" sz="1100" dirty="0"/>
            <a:t>Head of Customer Engagement</a:t>
          </a:r>
        </a:p>
        <a:p>
          <a:r>
            <a:rPr lang="en-AU" sz="900"/>
            <a:t> </a:t>
          </a:r>
          <a:endParaRPr lang="en-AU" sz="1300" dirty="0"/>
        </a:p>
      </dgm:t>
    </dgm:pt>
    <dgm:pt modelId="{3ED92B4C-2978-4AA4-B1FB-A319E28ABAEA}" type="parTrans" cxnId="{FB58DF67-D9C6-495A-9A0E-12F4F72D75AE}">
      <dgm:prSet/>
      <dgm:spPr/>
      <dgm:t>
        <a:bodyPr/>
        <a:lstStyle/>
        <a:p>
          <a:endParaRPr lang="en-AU"/>
        </a:p>
      </dgm:t>
    </dgm:pt>
    <dgm:pt modelId="{5E31FBF0-C192-4C35-98C5-01FC3366929F}" type="sibTrans" cxnId="{FB58DF67-D9C6-495A-9A0E-12F4F72D75AE}">
      <dgm:prSet/>
      <dgm:spPr/>
      <dgm:t>
        <a:bodyPr/>
        <a:lstStyle/>
        <a:p>
          <a:endParaRPr lang="en-AU"/>
        </a:p>
      </dgm:t>
    </dgm:pt>
    <dgm:pt modelId="{A485F0B0-B644-4000-BE15-2861327E94A7}" type="pres">
      <dgm:prSet presAssocID="{A2F9C477-A7F0-418A-A556-2E67A8E7E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F168522-045C-4970-B18B-A7DDFEAC50AC}" type="pres">
      <dgm:prSet presAssocID="{28CD3167-969B-453E-8E05-BB8F09F1D24F}" presName="hierRoot1" presStyleCnt="0">
        <dgm:presLayoutVars>
          <dgm:hierBranch val="init"/>
        </dgm:presLayoutVars>
      </dgm:prSet>
      <dgm:spPr/>
    </dgm:pt>
    <dgm:pt modelId="{F7F8EB79-53BF-4613-981C-BE5DD246A1EE}" type="pres">
      <dgm:prSet presAssocID="{28CD3167-969B-453E-8E05-BB8F09F1D24F}" presName="rootComposite1" presStyleCnt="0"/>
      <dgm:spPr/>
    </dgm:pt>
    <dgm:pt modelId="{278C3CB7-D118-4CA4-ADD6-CC1DB60873C7}" type="pres">
      <dgm:prSet presAssocID="{28CD3167-969B-453E-8E05-BB8F09F1D24F}" presName="rootText1" presStyleLbl="node0" presStyleIdx="0" presStyleCnt="1">
        <dgm:presLayoutVars>
          <dgm:chPref val="3"/>
        </dgm:presLayoutVars>
      </dgm:prSet>
      <dgm:spPr/>
    </dgm:pt>
    <dgm:pt modelId="{2EC4D9A2-C74E-4068-A86D-0F61E10FDA14}" type="pres">
      <dgm:prSet presAssocID="{28CD3167-969B-453E-8E05-BB8F09F1D24F}" presName="rootConnector1" presStyleLbl="node1" presStyleIdx="0" presStyleCnt="0"/>
      <dgm:spPr/>
    </dgm:pt>
    <dgm:pt modelId="{61056587-0FA5-48B3-AEB9-CD3086D5C6C9}" type="pres">
      <dgm:prSet presAssocID="{28CD3167-969B-453E-8E05-BB8F09F1D24F}" presName="hierChild2" presStyleCnt="0"/>
      <dgm:spPr/>
    </dgm:pt>
    <dgm:pt modelId="{D110FF65-21A6-4317-9D34-A6A59F9392FC}" type="pres">
      <dgm:prSet presAssocID="{13ECB6D5-5FAE-447A-9D4F-979B099A99ED}" presName="Name37" presStyleLbl="parChTrans1D2" presStyleIdx="0" presStyleCnt="7"/>
      <dgm:spPr/>
    </dgm:pt>
    <dgm:pt modelId="{9F6440AA-A9E2-4CD3-9EDD-871607924E22}" type="pres">
      <dgm:prSet presAssocID="{286756DC-5758-43F2-A294-CF311CCB1636}" presName="hierRoot2" presStyleCnt="0">
        <dgm:presLayoutVars>
          <dgm:hierBranch val="init"/>
        </dgm:presLayoutVars>
      </dgm:prSet>
      <dgm:spPr/>
    </dgm:pt>
    <dgm:pt modelId="{6679DDD1-6FC4-45F7-AA83-5CF703F00F1B}" type="pres">
      <dgm:prSet presAssocID="{286756DC-5758-43F2-A294-CF311CCB1636}" presName="rootComposite" presStyleCnt="0"/>
      <dgm:spPr/>
    </dgm:pt>
    <dgm:pt modelId="{D15AD3DA-27F1-4D3A-8F34-B54E58431BD1}" type="pres">
      <dgm:prSet presAssocID="{286756DC-5758-43F2-A294-CF311CCB1636}" presName="rootText" presStyleLbl="node2" presStyleIdx="0" presStyleCnt="5">
        <dgm:presLayoutVars>
          <dgm:chPref val="3"/>
        </dgm:presLayoutVars>
      </dgm:prSet>
      <dgm:spPr/>
    </dgm:pt>
    <dgm:pt modelId="{BFF2D0D2-6640-4340-B395-DB20898CAFA3}" type="pres">
      <dgm:prSet presAssocID="{286756DC-5758-43F2-A294-CF311CCB1636}" presName="rootConnector" presStyleLbl="node2" presStyleIdx="0" presStyleCnt="5"/>
      <dgm:spPr/>
    </dgm:pt>
    <dgm:pt modelId="{FC5EECD9-FE78-41F6-98C6-3BA33D1AB987}" type="pres">
      <dgm:prSet presAssocID="{286756DC-5758-43F2-A294-CF311CCB1636}" presName="hierChild4" presStyleCnt="0"/>
      <dgm:spPr/>
    </dgm:pt>
    <dgm:pt modelId="{D7A0E4A6-FD93-417A-8BC0-1579353B72A0}" type="pres">
      <dgm:prSet presAssocID="{3CD396AA-DA4F-44B9-B738-935283FAA5FF}" presName="Name37" presStyleLbl="parChTrans1D3" presStyleIdx="0" presStyleCnt="7"/>
      <dgm:spPr/>
    </dgm:pt>
    <dgm:pt modelId="{C4832126-560D-4049-93C6-241258A49302}" type="pres">
      <dgm:prSet presAssocID="{F00DAD13-C769-4B6B-8CF3-3CC488B64B49}" presName="hierRoot2" presStyleCnt="0">
        <dgm:presLayoutVars>
          <dgm:hierBranch val="init"/>
        </dgm:presLayoutVars>
      </dgm:prSet>
      <dgm:spPr/>
    </dgm:pt>
    <dgm:pt modelId="{D903381E-7831-455C-89C9-23F9282D959D}" type="pres">
      <dgm:prSet presAssocID="{F00DAD13-C769-4B6B-8CF3-3CC488B64B49}" presName="rootComposite" presStyleCnt="0"/>
      <dgm:spPr/>
    </dgm:pt>
    <dgm:pt modelId="{A3478AA6-FDC5-4CD7-BDED-4D235DFC5CD0}" type="pres">
      <dgm:prSet presAssocID="{F00DAD13-C769-4B6B-8CF3-3CC488B64B49}" presName="rootText" presStyleLbl="node3" presStyleIdx="0" presStyleCnt="7">
        <dgm:presLayoutVars>
          <dgm:chPref val="3"/>
        </dgm:presLayoutVars>
      </dgm:prSet>
      <dgm:spPr/>
    </dgm:pt>
    <dgm:pt modelId="{B9BB1776-0EFD-4AF7-921B-473C62B6D376}" type="pres">
      <dgm:prSet presAssocID="{F00DAD13-C769-4B6B-8CF3-3CC488B64B49}" presName="rootConnector" presStyleLbl="node3" presStyleIdx="0" presStyleCnt="7"/>
      <dgm:spPr/>
    </dgm:pt>
    <dgm:pt modelId="{1FA9A83E-3BEB-4496-AE23-0FDA3CFFBE1E}" type="pres">
      <dgm:prSet presAssocID="{F00DAD13-C769-4B6B-8CF3-3CC488B64B49}" presName="hierChild4" presStyleCnt="0"/>
      <dgm:spPr/>
    </dgm:pt>
    <dgm:pt modelId="{579CAD28-FE8B-4322-8823-38D65F241C6D}" type="pres">
      <dgm:prSet presAssocID="{F00DAD13-C769-4B6B-8CF3-3CC488B64B49}" presName="hierChild5" presStyleCnt="0"/>
      <dgm:spPr/>
    </dgm:pt>
    <dgm:pt modelId="{E87E8FC1-EBEE-47A5-882E-40A409A485C5}" type="pres">
      <dgm:prSet presAssocID="{D454D96A-47B5-48B2-BF73-CF473A040BEF}" presName="Name37" presStyleLbl="parChTrans1D3" presStyleIdx="1" presStyleCnt="7"/>
      <dgm:spPr/>
    </dgm:pt>
    <dgm:pt modelId="{5F31E39D-08BE-493A-89DD-D2D3B2100298}" type="pres">
      <dgm:prSet presAssocID="{DB3B8735-8165-4800-8E51-402FCFBAFDE4}" presName="hierRoot2" presStyleCnt="0">
        <dgm:presLayoutVars>
          <dgm:hierBranch val="init"/>
        </dgm:presLayoutVars>
      </dgm:prSet>
      <dgm:spPr/>
    </dgm:pt>
    <dgm:pt modelId="{745C39E3-769E-4AFF-BD76-56655B4F483C}" type="pres">
      <dgm:prSet presAssocID="{DB3B8735-8165-4800-8E51-402FCFBAFDE4}" presName="rootComposite" presStyleCnt="0"/>
      <dgm:spPr/>
    </dgm:pt>
    <dgm:pt modelId="{801E22FC-D123-43F6-A999-14F2DD2502C0}" type="pres">
      <dgm:prSet presAssocID="{DB3B8735-8165-4800-8E51-402FCFBAFDE4}" presName="rootText" presStyleLbl="node3" presStyleIdx="1" presStyleCnt="7">
        <dgm:presLayoutVars>
          <dgm:chPref val="3"/>
        </dgm:presLayoutVars>
      </dgm:prSet>
      <dgm:spPr/>
    </dgm:pt>
    <dgm:pt modelId="{8D0BD22D-D703-4703-B4AB-5891980D9992}" type="pres">
      <dgm:prSet presAssocID="{DB3B8735-8165-4800-8E51-402FCFBAFDE4}" presName="rootConnector" presStyleLbl="node3" presStyleIdx="1" presStyleCnt="7"/>
      <dgm:spPr/>
    </dgm:pt>
    <dgm:pt modelId="{3E076453-0559-4CEB-A2B8-1CF05416A573}" type="pres">
      <dgm:prSet presAssocID="{DB3B8735-8165-4800-8E51-402FCFBAFDE4}" presName="hierChild4" presStyleCnt="0"/>
      <dgm:spPr/>
    </dgm:pt>
    <dgm:pt modelId="{36D9A8C0-4199-4F01-988D-80658FA49B07}" type="pres">
      <dgm:prSet presAssocID="{DB3B8735-8165-4800-8E51-402FCFBAFDE4}" presName="hierChild5" presStyleCnt="0"/>
      <dgm:spPr/>
    </dgm:pt>
    <dgm:pt modelId="{1F2B4D0E-42BE-4FC0-B930-523BEEAA2BEF}" type="pres">
      <dgm:prSet presAssocID="{286756DC-5758-43F2-A294-CF311CCB1636}" presName="hierChild5" presStyleCnt="0"/>
      <dgm:spPr/>
    </dgm:pt>
    <dgm:pt modelId="{A872138A-48BB-4FB8-8E47-83754F2F6F09}" type="pres">
      <dgm:prSet presAssocID="{E652CDF0-BEA0-4D61-88F5-A7B095F1075E}" presName="Name37" presStyleLbl="parChTrans1D2" presStyleIdx="1" presStyleCnt="7"/>
      <dgm:spPr/>
    </dgm:pt>
    <dgm:pt modelId="{4C271C0E-8D42-4EA8-A46A-117AD465A448}" type="pres">
      <dgm:prSet presAssocID="{3FAE6F89-5D25-4AB0-97BC-A3E47BA7FB20}" presName="hierRoot2" presStyleCnt="0">
        <dgm:presLayoutVars>
          <dgm:hierBranch val="init"/>
        </dgm:presLayoutVars>
      </dgm:prSet>
      <dgm:spPr/>
    </dgm:pt>
    <dgm:pt modelId="{5EBCD8AE-24F0-4457-9A9A-915D50825C0E}" type="pres">
      <dgm:prSet presAssocID="{3FAE6F89-5D25-4AB0-97BC-A3E47BA7FB20}" presName="rootComposite" presStyleCnt="0"/>
      <dgm:spPr/>
    </dgm:pt>
    <dgm:pt modelId="{2D2AB294-C36C-49DA-AFFB-32D202402280}" type="pres">
      <dgm:prSet presAssocID="{3FAE6F89-5D25-4AB0-97BC-A3E47BA7FB20}" presName="rootText" presStyleLbl="node2" presStyleIdx="1" presStyleCnt="5">
        <dgm:presLayoutVars>
          <dgm:chPref val="3"/>
        </dgm:presLayoutVars>
      </dgm:prSet>
      <dgm:spPr/>
    </dgm:pt>
    <dgm:pt modelId="{F38E1B59-3EE1-481F-8367-DA8029C23C5C}" type="pres">
      <dgm:prSet presAssocID="{3FAE6F89-5D25-4AB0-97BC-A3E47BA7FB20}" presName="rootConnector" presStyleLbl="node2" presStyleIdx="1" presStyleCnt="5"/>
      <dgm:spPr/>
    </dgm:pt>
    <dgm:pt modelId="{0227D5B2-7A29-4375-9F73-97B5D571C8C5}" type="pres">
      <dgm:prSet presAssocID="{3FAE6F89-5D25-4AB0-97BC-A3E47BA7FB20}" presName="hierChild4" presStyleCnt="0"/>
      <dgm:spPr/>
    </dgm:pt>
    <dgm:pt modelId="{F6E45591-C4CD-447E-A419-195B70B4E35C}" type="pres">
      <dgm:prSet presAssocID="{3FAE6F89-5D25-4AB0-97BC-A3E47BA7FB20}" presName="hierChild5" presStyleCnt="0"/>
      <dgm:spPr/>
    </dgm:pt>
    <dgm:pt modelId="{3083BFAF-4939-433E-B88D-2118A85FF841}" type="pres">
      <dgm:prSet presAssocID="{3ED92B4C-2978-4AA4-B1FB-A319E28ABAEA}" presName="Name37" presStyleLbl="parChTrans1D2" presStyleIdx="2" presStyleCnt="7"/>
      <dgm:spPr/>
    </dgm:pt>
    <dgm:pt modelId="{A8553A6C-3344-480A-AD05-E006DDBF6656}" type="pres">
      <dgm:prSet presAssocID="{8CC23D42-B728-4F69-9444-2F7EFDEE0721}" presName="hierRoot2" presStyleCnt="0">
        <dgm:presLayoutVars>
          <dgm:hierBranch val="init"/>
        </dgm:presLayoutVars>
      </dgm:prSet>
      <dgm:spPr/>
    </dgm:pt>
    <dgm:pt modelId="{68D1262D-239D-4AFA-A171-0D92D39FA024}" type="pres">
      <dgm:prSet presAssocID="{8CC23D42-B728-4F69-9444-2F7EFDEE0721}" presName="rootComposite" presStyleCnt="0"/>
      <dgm:spPr/>
    </dgm:pt>
    <dgm:pt modelId="{544129DF-B8A7-44D9-A5C4-7BA220A09F51}" type="pres">
      <dgm:prSet presAssocID="{8CC23D42-B728-4F69-9444-2F7EFDEE0721}" presName="rootText" presStyleLbl="node2" presStyleIdx="2" presStyleCnt="5">
        <dgm:presLayoutVars>
          <dgm:chPref val="3"/>
        </dgm:presLayoutVars>
      </dgm:prSet>
      <dgm:spPr/>
    </dgm:pt>
    <dgm:pt modelId="{7B505C30-3FAF-4E14-99C3-24431CC174B7}" type="pres">
      <dgm:prSet presAssocID="{8CC23D42-B728-4F69-9444-2F7EFDEE0721}" presName="rootConnector" presStyleLbl="node2" presStyleIdx="2" presStyleCnt="5"/>
      <dgm:spPr/>
    </dgm:pt>
    <dgm:pt modelId="{6EBE24B3-82C8-4887-B767-96CA1A4D843B}" type="pres">
      <dgm:prSet presAssocID="{8CC23D42-B728-4F69-9444-2F7EFDEE0721}" presName="hierChild4" presStyleCnt="0"/>
      <dgm:spPr/>
    </dgm:pt>
    <dgm:pt modelId="{E61D4753-1ACD-409A-9F68-B25E1D2677EB}" type="pres">
      <dgm:prSet presAssocID="{4FE81FA4-616D-4001-A44B-13DA38B8B968}" presName="Name37" presStyleLbl="parChTrans1D3" presStyleIdx="2" presStyleCnt="7"/>
      <dgm:spPr/>
    </dgm:pt>
    <dgm:pt modelId="{1CAD03BA-0BC2-46C9-9038-4D52DA561318}" type="pres">
      <dgm:prSet presAssocID="{C6D5B9F7-9CA7-4889-A25D-683690ED5A1B}" presName="hierRoot2" presStyleCnt="0">
        <dgm:presLayoutVars>
          <dgm:hierBranch val="init"/>
        </dgm:presLayoutVars>
      </dgm:prSet>
      <dgm:spPr/>
    </dgm:pt>
    <dgm:pt modelId="{AE79B083-2E67-4915-AFBB-7DBF50E6B566}" type="pres">
      <dgm:prSet presAssocID="{C6D5B9F7-9CA7-4889-A25D-683690ED5A1B}" presName="rootComposite" presStyleCnt="0"/>
      <dgm:spPr/>
    </dgm:pt>
    <dgm:pt modelId="{0081D3E3-DCF6-40E2-B54E-0620DA72497F}" type="pres">
      <dgm:prSet presAssocID="{C6D5B9F7-9CA7-4889-A25D-683690ED5A1B}" presName="rootText" presStyleLbl="node3" presStyleIdx="2" presStyleCnt="7" custLinFactNeighborX="-2486" custLinFactNeighborY="34802">
        <dgm:presLayoutVars>
          <dgm:chPref val="3"/>
        </dgm:presLayoutVars>
      </dgm:prSet>
      <dgm:spPr/>
    </dgm:pt>
    <dgm:pt modelId="{A8549961-2896-4E48-AFA3-3D7A278FF279}" type="pres">
      <dgm:prSet presAssocID="{C6D5B9F7-9CA7-4889-A25D-683690ED5A1B}" presName="rootConnector" presStyleLbl="node3" presStyleIdx="2" presStyleCnt="7"/>
      <dgm:spPr/>
    </dgm:pt>
    <dgm:pt modelId="{AA23EFC4-C5B9-43F7-8AD0-0798525E1F77}" type="pres">
      <dgm:prSet presAssocID="{C6D5B9F7-9CA7-4889-A25D-683690ED5A1B}" presName="hierChild4" presStyleCnt="0"/>
      <dgm:spPr/>
    </dgm:pt>
    <dgm:pt modelId="{A38290B6-528D-43FC-8A00-B5D5CCE36426}" type="pres">
      <dgm:prSet presAssocID="{C6D5B9F7-9CA7-4889-A25D-683690ED5A1B}" presName="hierChild5" presStyleCnt="0"/>
      <dgm:spPr/>
    </dgm:pt>
    <dgm:pt modelId="{204A1F94-D694-47D1-9D0A-597C1A17C969}" type="pres">
      <dgm:prSet presAssocID="{8CC23D42-B728-4F69-9444-2F7EFDEE0721}" presName="hierChild5" presStyleCnt="0"/>
      <dgm:spPr/>
    </dgm:pt>
    <dgm:pt modelId="{F5733EA0-3A5B-4F4B-94BB-05ECD77BB446}" type="pres">
      <dgm:prSet presAssocID="{D6587BEE-2E07-4984-873B-B04D4DDF0C72}" presName="Name37" presStyleLbl="parChTrans1D2" presStyleIdx="3" presStyleCnt="7"/>
      <dgm:spPr/>
    </dgm:pt>
    <dgm:pt modelId="{66A4B429-C5FD-46CA-BD9C-AB58FAB4267B}" type="pres">
      <dgm:prSet presAssocID="{0FBF3B5F-7FDC-4051-8526-ECB50CCAAC0B}" presName="hierRoot2" presStyleCnt="0">
        <dgm:presLayoutVars>
          <dgm:hierBranch val="init"/>
        </dgm:presLayoutVars>
      </dgm:prSet>
      <dgm:spPr/>
    </dgm:pt>
    <dgm:pt modelId="{BFA431E7-628D-4F75-B074-0B5F59731134}" type="pres">
      <dgm:prSet presAssocID="{0FBF3B5F-7FDC-4051-8526-ECB50CCAAC0B}" presName="rootComposite" presStyleCnt="0"/>
      <dgm:spPr/>
    </dgm:pt>
    <dgm:pt modelId="{AFE502E2-AD65-4562-B3CB-D1A0586D190A}" type="pres">
      <dgm:prSet presAssocID="{0FBF3B5F-7FDC-4051-8526-ECB50CCAAC0B}" presName="rootText" presStyleLbl="node2" presStyleIdx="3" presStyleCnt="5" custScaleY="134807">
        <dgm:presLayoutVars>
          <dgm:chPref val="3"/>
        </dgm:presLayoutVars>
      </dgm:prSet>
      <dgm:spPr/>
    </dgm:pt>
    <dgm:pt modelId="{4D387109-027C-4484-B429-BA8E281F64A8}" type="pres">
      <dgm:prSet presAssocID="{0FBF3B5F-7FDC-4051-8526-ECB50CCAAC0B}" presName="rootConnector" presStyleLbl="node2" presStyleIdx="3" presStyleCnt="5"/>
      <dgm:spPr/>
    </dgm:pt>
    <dgm:pt modelId="{907F5D3B-1C1D-45E6-85E5-92A886019E1C}" type="pres">
      <dgm:prSet presAssocID="{0FBF3B5F-7FDC-4051-8526-ECB50CCAAC0B}" presName="hierChild4" presStyleCnt="0"/>
      <dgm:spPr/>
    </dgm:pt>
    <dgm:pt modelId="{2F68FC2C-2A71-4423-B036-A06E342D9909}" type="pres">
      <dgm:prSet presAssocID="{0FBF3B5F-7FDC-4051-8526-ECB50CCAAC0B}" presName="hierChild5" presStyleCnt="0"/>
      <dgm:spPr/>
    </dgm:pt>
    <dgm:pt modelId="{91BC28F0-37DF-46B0-BD49-B9FD3240112C}" type="pres">
      <dgm:prSet presAssocID="{48286EE4-EDC5-4CCE-B6FB-A8E2B2AB6BA5}" presName="Name37" presStyleLbl="parChTrans1D2" presStyleIdx="4" presStyleCnt="7"/>
      <dgm:spPr/>
    </dgm:pt>
    <dgm:pt modelId="{A9FDADCB-0456-43DE-A935-0F2B9D4B9663}" type="pres">
      <dgm:prSet presAssocID="{3D3FC16F-B650-45E7-B862-B2F7CBB4DF07}" presName="hierRoot2" presStyleCnt="0">
        <dgm:presLayoutVars>
          <dgm:hierBranch val="init"/>
        </dgm:presLayoutVars>
      </dgm:prSet>
      <dgm:spPr/>
    </dgm:pt>
    <dgm:pt modelId="{E4B8AE33-5DD7-4E76-9E46-34FE7275B987}" type="pres">
      <dgm:prSet presAssocID="{3D3FC16F-B650-45E7-B862-B2F7CBB4DF07}" presName="rootComposite" presStyleCnt="0"/>
      <dgm:spPr/>
    </dgm:pt>
    <dgm:pt modelId="{246E7C30-702F-4BD9-8BC2-F25C44661ECD}" type="pres">
      <dgm:prSet presAssocID="{3D3FC16F-B650-45E7-B862-B2F7CBB4DF07}" presName="rootText" presStyleLbl="node2" presStyleIdx="4" presStyleCnt="5">
        <dgm:presLayoutVars>
          <dgm:chPref val="3"/>
        </dgm:presLayoutVars>
      </dgm:prSet>
      <dgm:spPr/>
    </dgm:pt>
    <dgm:pt modelId="{A10581CC-6C15-4C78-BE24-616F55C8D5C5}" type="pres">
      <dgm:prSet presAssocID="{3D3FC16F-B650-45E7-B862-B2F7CBB4DF07}" presName="rootConnector" presStyleLbl="node2" presStyleIdx="4" presStyleCnt="5"/>
      <dgm:spPr/>
    </dgm:pt>
    <dgm:pt modelId="{55F6927C-7211-4705-9FA5-7A3C628F2FDB}" type="pres">
      <dgm:prSet presAssocID="{3D3FC16F-B650-45E7-B862-B2F7CBB4DF07}" presName="hierChild4" presStyleCnt="0"/>
      <dgm:spPr/>
    </dgm:pt>
    <dgm:pt modelId="{85D3C932-5FAB-466A-BA37-89C5CC54A979}" type="pres">
      <dgm:prSet presAssocID="{EA1C038D-3E1D-45F6-AF54-391550720973}" presName="Name37" presStyleLbl="parChTrans1D3" presStyleIdx="3" presStyleCnt="7"/>
      <dgm:spPr/>
    </dgm:pt>
    <dgm:pt modelId="{4185B6F5-E2C2-4BC2-838C-E5669A14B4A7}" type="pres">
      <dgm:prSet presAssocID="{9F338BC4-9ECA-42FA-9378-9AFE148F9752}" presName="hierRoot2" presStyleCnt="0">
        <dgm:presLayoutVars>
          <dgm:hierBranch val="init"/>
        </dgm:presLayoutVars>
      </dgm:prSet>
      <dgm:spPr/>
    </dgm:pt>
    <dgm:pt modelId="{B00D612E-20D7-461F-8CCD-133ADCC9D853}" type="pres">
      <dgm:prSet presAssocID="{9F338BC4-9ECA-42FA-9378-9AFE148F9752}" presName="rootComposite" presStyleCnt="0"/>
      <dgm:spPr/>
    </dgm:pt>
    <dgm:pt modelId="{29538779-4150-4B89-BA87-2C01882A1D05}" type="pres">
      <dgm:prSet presAssocID="{9F338BC4-9ECA-42FA-9378-9AFE148F9752}" presName="rootText" presStyleLbl="node3" presStyleIdx="3" presStyleCnt="7" custLinFactY="16836" custLinFactNeighborX="294" custLinFactNeighborY="100000">
        <dgm:presLayoutVars>
          <dgm:chPref val="3"/>
        </dgm:presLayoutVars>
      </dgm:prSet>
      <dgm:spPr/>
    </dgm:pt>
    <dgm:pt modelId="{33CD9826-D380-41EB-BE86-B439020201DA}" type="pres">
      <dgm:prSet presAssocID="{9F338BC4-9ECA-42FA-9378-9AFE148F9752}" presName="rootConnector" presStyleLbl="node3" presStyleIdx="3" presStyleCnt="7"/>
      <dgm:spPr/>
    </dgm:pt>
    <dgm:pt modelId="{8DA74755-755C-4EAD-9D33-F6ED703BED25}" type="pres">
      <dgm:prSet presAssocID="{9F338BC4-9ECA-42FA-9378-9AFE148F9752}" presName="hierChild4" presStyleCnt="0"/>
      <dgm:spPr/>
    </dgm:pt>
    <dgm:pt modelId="{6142F62C-8C38-4C1F-A5E8-C3D241E62955}" type="pres">
      <dgm:prSet presAssocID="{9F338BC4-9ECA-42FA-9378-9AFE148F9752}" presName="hierChild5" presStyleCnt="0"/>
      <dgm:spPr/>
    </dgm:pt>
    <dgm:pt modelId="{70798F5F-822C-4A7A-988F-B7CBF0482775}" type="pres">
      <dgm:prSet presAssocID="{0B59612C-19F5-4803-9035-B0A9A4D7C9F3}" presName="Name37" presStyleLbl="parChTrans1D3" presStyleIdx="4" presStyleCnt="7"/>
      <dgm:spPr/>
    </dgm:pt>
    <dgm:pt modelId="{EAB32B3D-EBF0-423C-AEEC-5238FFEB5370}" type="pres">
      <dgm:prSet presAssocID="{644C98C7-ECEF-47D3-BDE4-317FE1614A23}" presName="hierRoot2" presStyleCnt="0">
        <dgm:presLayoutVars>
          <dgm:hierBranch val="init"/>
        </dgm:presLayoutVars>
      </dgm:prSet>
      <dgm:spPr/>
    </dgm:pt>
    <dgm:pt modelId="{F27D3A1D-1430-4FF7-967D-EB2AF1673E70}" type="pres">
      <dgm:prSet presAssocID="{644C98C7-ECEF-47D3-BDE4-317FE1614A23}" presName="rootComposite" presStyleCnt="0"/>
      <dgm:spPr/>
    </dgm:pt>
    <dgm:pt modelId="{0564C446-0F5E-4A4D-8569-C59144175145}" type="pres">
      <dgm:prSet presAssocID="{644C98C7-ECEF-47D3-BDE4-317FE1614A23}" presName="rootText" presStyleLbl="node3" presStyleIdx="4" presStyleCnt="7" custFlipVert="0" custScaleX="88659" custScaleY="77171">
        <dgm:presLayoutVars>
          <dgm:chPref val="3"/>
        </dgm:presLayoutVars>
      </dgm:prSet>
      <dgm:spPr/>
    </dgm:pt>
    <dgm:pt modelId="{D13476AA-3F91-42C0-9EBE-3C51A492E1DD}" type="pres">
      <dgm:prSet presAssocID="{644C98C7-ECEF-47D3-BDE4-317FE1614A23}" presName="rootConnector" presStyleLbl="node3" presStyleIdx="4" presStyleCnt="7"/>
      <dgm:spPr/>
    </dgm:pt>
    <dgm:pt modelId="{3A9E7575-85CD-49E7-831C-6AE93C2A6912}" type="pres">
      <dgm:prSet presAssocID="{644C98C7-ECEF-47D3-BDE4-317FE1614A23}" presName="hierChild4" presStyleCnt="0"/>
      <dgm:spPr/>
    </dgm:pt>
    <dgm:pt modelId="{FC6A2260-CCB5-4011-B26C-7557C74E1E2F}" type="pres">
      <dgm:prSet presAssocID="{8F6474A1-1480-4C4B-B2B3-F88868548C17}" presName="Name37" presStyleLbl="parChTrans1D4" presStyleIdx="0" presStyleCnt="4"/>
      <dgm:spPr/>
    </dgm:pt>
    <dgm:pt modelId="{0182E884-FE6A-4A77-BCD4-BB9E6485ABA3}" type="pres">
      <dgm:prSet presAssocID="{65C72ACA-E829-454B-A16F-A172D1A1B9E8}" presName="hierRoot2" presStyleCnt="0">
        <dgm:presLayoutVars>
          <dgm:hierBranch val="init"/>
        </dgm:presLayoutVars>
      </dgm:prSet>
      <dgm:spPr/>
    </dgm:pt>
    <dgm:pt modelId="{77CD4C09-FDDD-4B90-891A-F1F19744B645}" type="pres">
      <dgm:prSet presAssocID="{65C72ACA-E829-454B-A16F-A172D1A1B9E8}" presName="rootComposite" presStyleCnt="0"/>
      <dgm:spPr/>
    </dgm:pt>
    <dgm:pt modelId="{F4D924BF-694E-4CE5-8652-DC8F13E196D1}" type="pres">
      <dgm:prSet presAssocID="{65C72ACA-E829-454B-A16F-A172D1A1B9E8}" presName="rootText" presStyleLbl="node4" presStyleIdx="0" presStyleCnt="4">
        <dgm:presLayoutVars>
          <dgm:chPref val="3"/>
        </dgm:presLayoutVars>
      </dgm:prSet>
      <dgm:spPr/>
    </dgm:pt>
    <dgm:pt modelId="{C3622CEE-9A57-40C9-8423-1118EA11AE93}" type="pres">
      <dgm:prSet presAssocID="{65C72ACA-E829-454B-A16F-A172D1A1B9E8}" presName="rootConnector" presStyleLbl="node4" presStyleIdx="0" presStyleCnt="4"/>
      <dgm:spPr/>
    </dgm:pt>
    <dgm:pt modelId="{ADDE42BF-89F3-4C1F-BDF6-989066919EB3}" type="pres">
      <dgm:prSet presAssocID="{65C72ACA-E829-454B-A16F-A172D1A1B9E8}" presName="hierChild4" presStyleCnt="0"/>
      <dgm:spPr/>
    </dgm:pt>
    <dgm:pt modelId="{20DB121A-19BA-48D5-8183-4A9BC53358A2}" type="pres">
      <dgm:prSet presAssocID="{65C72ACA-E829-454B-A16F-A172D1A1B9E8}" presName="hierChild5" presStyleCnt="0"/>
      <dgm:spPr/>
    </dgm:pt>
    <dgm:pt modelId="{515D44B2-8560-4642-978D-ADB054C0BCB2}" type="pres">
      <dgm:prSet presAssocID="{A504D267-F6CC-4564-8871-F0829D3151E9}" presName="Name37" presStyleLbl="parChTrans1D4" presStyleIdx="1" presStyleCnt="4"/>
      <dgm:spPr/>
    </dgm:pt>
    <dgm:pt modelId="{DCD192C8-FBF1-4B19-BBFB-5C72DC2C0306}" type="pres">
      <dgm:prSet presAssocID="{0CA8FB84-05D6-4CF6-86EF-30412D1A15FD}" presName="hierRoot2" presStyleCnt="0">
        <dgm:presLayoutVars>
          <dgm:hierBranch val="init"/>
        </dgm:presLayoutVars>
      </dgm:prSet>
      <dgm:spPr/>
    </dgm:pt>
    <dgm:pt modelId="{37A36EAA-54B8-42CE-9EC0-27EAF31467A0}" type="pres">
      <dgm:prSet presAssocID="{0CA8FB84-05D6-4CF6-86EF-30412D1A15FD}" presName="rootComposite" presStyleCnt="0"/>
      <dgm:spPr/>
    </dgm:pt>
    <dgm:pt modelId="{9175CE4D-5C10-420A-8B5B-28BED8351841}" type="pres">
      <dgm:prSet presAssocID="{0CA8FB84-05D6-4CF6-86EF-30412D1A15FD}" presName="rootText" presStyleLbl="node4" presStyleIdx="1" presStyleCnt="4">
        <dgm:presLayoutVars>
          <dgm:chPref val="3"/>
        </dgm:presLayoutVars>
      </dgm:prSet>
      <dgm:spPr/>
    </dgm:pt>
    <dgm:pt modelId="{078AEDB7-F0B0-4206-A1E5-13BE483628F7}" type="pres">
      <dgm:prSet presAssocID="{0CA8FB84-05D6-4CF6-86EF-30412D1A15FD}" presName="rootConnector" presStyleLbl="node4" presStyleIdx="1" presStyleCnt="4"/>
      <dgm:spPr/>
    </dgm:pt>
    <dgm:pt modelId="{137671CE-CFF0-46A8-B502-87AAAE570A06}" type="pres">
      <dgm:prSet presAssocID="{0CA8FB84-05D6-4CF6-86EF-30412D1A15FD}" presName="hierChild4" presStyleCnt="0"/>
      <dgm:spPr/>
    </dgm:pt>
    <dgm:pt modelId="{0CFCC21C-7EFA-4FDD-AA5F-B8EF3939FD3E}" type="pres">
      <dgm:prSet presAssocID="{0CA8FB84-05D6-4CF6-86EF-30412D1A15FD}" presName="hierChild5" presStyleCnt="0"/>
      <dgm:spPr/>
    </dgm:pt>
    <dgm:pt modelId="{E5B35A08-7A2C-4996-8437-07681B0AA66C}" type="pres">
      <dgm:prSet presAssocID="{644C98C7-ECEF-47D3-BDE4-317FE1614A23}" presName="hierChild5" presStyleCnt="0"/>
      <dgm:spPr/>
    </dgm:pt>
    <dgm:pt modelId="{6EDA1EB5-61A0-45B7-AE4F-E715EEF96336}" type="pres">
      <dgm:prSet presAssocID="{BD7A87A6-D52C-45D5-9AA0-8F0D80FDA16E}" presName="Name37" presStyleLbl="parChTrans1D3" presStyleIdx="5" presStyleCnt="7"/>
      <dgm:spPr/>
    </dgm:pt>
    <dgm:pt modelId="{10874CA7-F816-4656-9AB9-29D8A9C3145A}" type="pres">
      <dgm:prSet presAssocID="{41EFAC23-E00F-4281-89FE-DAA6200E1A2A}" presName="hierRoot2" presStyleCnt="0">
        <dgm:presLayoutVars>
          <dgm:hierBranch val="init"/>
        </dgm:presLayoutVars>
      </dgm:prSet>
      <dgm:spPr/>
    </dgm:pt>
    <dgm:pt modelId="{F5796F12-2753-4EE8-A1AD-75EB1E81EDEB}" type="pres">
      <dgm:prSet presAssocID="{41EFAC23-E00F-4281-89FE-DAA6200E1A2A}" presName="rootComposite" presStyleCnt="0"/>
      <dgm:spPr/>
    </dgm:pt>
    <dgm:pt modelId="{F48E293F-0755-4756-BE56-FD0C1126A6EA}" type="pres">
      <dgm:prSet presAssocID="{41EFAC23-E00F-4281-89FE-DAA6200E1A2A}" presName="rootText" presStyleLbl="node3" presStyleIdx="5" presStyleCnt="7">
        <dgm:presLayoutVars>
          <dgm:chPref val="3"/>
        </dgm:presLayoutVars>
      </dgm:prSet>
      <dgm:spPr/>
    </dgm:pt>
    <dgm:pt modelId="{8D184667-44CD-4416-9738-955F7B39E6D7}" type="pres">
      <dgm:prSet presAssocID="{41EFAC23-E00F-4281-89FE-DAA6200E1A2A}" presName="rootConnector" presStyleLbl="node3" presStyleIdx="5" presStyleCnt="7"/>
      <dgm:spPr/>
    </dgm:pt>
    <dgm:pt modelId="{FE8F28F5-665A-47DE-B357-8D68AB7D3B03}" type="pres">
      <dgm:prSet presAssocID="{41EFAC23-E00F-4281-89FE-DAA6200E1A2A}" presName="hierChild4" presStyleCnt="0"/>
      <dgm:spPr/>
    </dgm:pt>
    <dgm:pt modelId="{44029F45-98EF-40C6-AADF-76F00A110316}" type="pres">
      <dgm:prSet presAssocID="{9D5376E5-9F96-4525-BCE4-30F16F897C17}" presName="Name37" presStyleLbl="parChTrans1D4" presStyleIdx="2" presStyleCnt="4"/>
      <dgm:spPr/>
    </dgm:pt>
    <dgm:pt modelId="{B80CAED5-E7A2-4D5F-902E-7C6C061E2C87}" type="pres">
      <dgm:prSet presAssocID="{A1A9FF7F-8FDB-4CAA-ADF0-C81A17B546C2}" presName="hierRoot2" presStyleCnt="0">
        <dgm:presLayoutVars>
          <dgm:hierBranch val="init"/>
        </dgm:presLayoutVars>
      </dgm:prSet>
      <dgm:spPr/>
    </dgm:pt>
    <dgm:pt modelId="{769C9D18-99CD-426C-9E26-E8F88EB13955}" type="pres">
      <dgm:prSet presAssocID="{A1A9FF7F-8FDB-4CAA-ADF0-C81A17B546C2}" presName="rootComposite" presStyleCnt="0"/>
      <dgm:spPr/>
    </dgm:pt>
    <dgm:pt modelId="{669AE0BD-2288-4272-AE5D-2DFF99032754}" type="pres">
      <dgm:prSet presAssocID="{A1A9FF7F-8FDB-4CAA-ADF0-C81A17B546C2}" presName="rootText" presStyleLbl="node4" presStyleIdx="2" presStyleCnt="4">
        <dgm:presLayoutVars>
          <dgm:chPref val="3"/>
        </dgm:presLayoutVars>
      </dgm:prSet>
      <dgm:spPr/>
    </dgm:pt>
    <dgm:pt modelId="{81DE2A78-1E7C-40A3-A417-83F5A4644E87}" type="pres">
      <dgm:prSet presAssocID="{A1A9FF7F-8FDB-4CAA-ADF0-C81A17B546C2}" presName="rootConnector" presStyleLbl="node4" presStyleIdx="2" presStyleCnt="4"/>
      <dgm:spPr/>
    </dgm:pt>
    <dgm:pt modelId="{31E176BD-2A11-4FB2-872A-1BE44518A25A}" type="pres">
      <dgm:prSet presAssocID="{A1A9FF7F-8FDB-4CAA-ADF0-C81A17B546C2}" presName="hierChild4" presStyleCnt="0"/>
      <dgm:spPr/>
    </dgm:pt>
    <dgm:pt modelId="{53DB6010-8233-4060-B70C-A6B873866473}" type="pres">
      <dgm:prSet presAssocID="{A1A9FF7F-8FDB-4CAA-ADF0-C81A17B546C2}" presName="hierChild5" presStyleCnt="0"/>
      <dgm:spPr/>
    </dgm:pt>
    <dgm:pt modelId="{5ECADBF5-3408-4D11-94DC-A71B40A2F661}" type="pres">
      <dgm:prSet presAssocID="{41EFAC23-E00F-4281-89FE-DAA6200E1A2A}" presName="hierChild5" presStyleCnt="0"/>
      <dgm:spPr/>
    </dgm:pt>
    <dgm:pt modelId="{DA0BB9ED-C41C-4C04-859F-989C6A78402E}" type="pres">
      <dgm:prSet presAssocID="{BA27A961-18A2-489C-A9F3-788D22DDC930}" presName="Name37" presStyleLbl="parChTrans1D3" presStyleIdx="6" presStyleCnt="7"/>
      <dgm:spPr/>
    </dgm:pt>
    <dgm:pt modelId="{397CA1BB-80B7-4F04-8B84-6FCCBD9E02D3}" type="pres">
      <dgm:prSet presAssocID="{5B732DD1-8059-4EEF-8976-59A7D5E9FF5E}" presName="hierRoot2" presStyleCnt="0">
        <dgm:presLayoutVars>
          <dgm:hierBranch val="init"/>
        </dgm:presLayoutVars>
      </dgm:prSet>
      <dgm:spPr/>
    </dgm:pt>
    <dgm:pt modelId="{2829F978-0BA7-4835-BDCA-44635DB4B57F}" type="pres">
      <dgm:prSet presAssocID="{5B732DD1-8059-4EEF-8976-59A7D5E9FF5E}" presName="rootComposite" presStyleCnt="0"/>
      <dgm:spPr/>
    </dgm:pt>
    <dgm:pt modelId="{BC46883F-3C81-45C9-BB6D-B2ECB87ED1E8}" type="pres">
      <dgm:prSet presAssocID="{5B732DD1-8059-4EEF-8976-59A7D5E9FF5E}" presName="rootText" presStyleLbl="node3" presStyleIdx="6" presStyleCnt="7">
        <dgm:presLayoutVars>
          <dgm:chPref val="3"/>
        </dgm:presLayoutVars>
      </dgm:prSet>
      <dgm:spPr/>
    </dgm:pt>
    <dgm:pt modelId="{A34FEDE0-8B7B-4DC0-AF26-D67B0B3E9CF2}" type="pres">
      <dgm:prSet presAssocID="{5B732DD1-8059-4EEF-8976-59A7D5E9FF5E}" presName="rootConnector" presStyleLbl="node3" presStyleIdx="6" presStyleCnt="7"/>
      <dgm:spPr/>
    </dgm:pt>
    <dgm:pt modelId="{1C3448DC-84F2-4A9D-B75D-668D9E0F5209}" type="pres">
      <dgm:prSet presAssocID="{5B732DD1-8059-4EEF-8976-59A7D5E9FF5E}" presName="hierChild4" presStyleCnt="0"/>
      <dgm:spPr/>
    </dgm:pt>
    <dgm:pt modelId="{0124CFE4-049D-482C-8381-F7F2DBA6641C}" type="pres">
      <dgm:prSet presAssocID="{5FA485BD-AACE-49ED-9850-CBFE470948BF}" presName="Name37" presStyleLbl="parChTrans1D4" presStyleIdx="3" presStyleCnt="4"/>
      <dgm:spPr/>
    </dgm:pt>
    <dgm:pt modelId="{B8764120-7E78-4DFC-93B5-40205EE8C3AE}" type="pres">
      <dgm:prSet presAssocID="{83C977D1-825C-435B-B43E-4BB8FDD20CE8}" presName="hierRoot2" presStyleCnt="0">
        <dgm:presLayoutVars>
          <dgm:hierBranch val="init"/>
        </dgm:presLayoutVars>
      </dgm:prSet>
      <dgm:spPr/>
    </dgm:pt>
    <dgm:pt modelId="{23CF1B29-DB44-4FD4-9BD2-1C5F88340ABA}" type="pres">
      <dgm:prSet presAssocID="{83C977D1-825C-435B-B43E-4BB8FDD20CE8}" presName="rootComposite" presStyleCnt="0"/>
      <dgm:spPr/>
    </dgm:pt>
    <dgm:pt modelId="{4F17CAD5-F612-41F1-962B-AA93BA80E69C}" type="pres">
      <dgm:prSet presAssocID="{83C977D1-825C-435B-B43E-4BB8FDD20CE8}" presName="rootText" presStyleLbl="node4" presStyleIdx="3" presStyleCnt="4">
        <dgm:presLayoutVars>
          <dgm:chPref val="3"/>
        </dgm:presLayoutVars>
      </dgm:prSet>
      <dgm:spPr/>
    </dgm:pt>
    <dgm:pt modelId="{AFB84378-CADD-4130-81D3-AF4AF742315C}" type="pres">
      <dgm:prSet presAssocID="{83C977D1-825C-435B-B43E-4BB8FDD20CE8}" presName="rootConnector" presStyleLbl="node4" presStyleIdx="3" presStyleCnt="4"/>
      <dgm:spPr/>
    </dgm:pt>
    <dgm:pt modelId="{03BA8A56-42C1-4DBF-8AA2-21716DCAAA14}" type="pres">
      <dgm:prSet presAssocID="{83C977D1-825C-435B-B43E-4BB8FDD20CE8}" presName="hierChild4" presStyleCnt="0"/>
      <dgm:spPr/>
    </dgm:pt>
    <dgm:pt modelId="{D3345A8F-03D1-4F30-A08D-0CB837BF9DC9}" type="pres">
      <dgm:prSet presAssocID="{83C977D1-825C-435B-B43E-4BB8FDD20CE8}" presName="hierChild5" presStyleCnt="0"/>
      <dgm:spPr/>
    </dgm:pt>
    <dgm:pt modelId="{A4C31C48-B904-4D0B-82D0-0868D72D56C0}" type="pres">
      <dgm:prSet presAssocID="{5B732DD1-8059-4EEF-8976-59A7D5E9FF5E}" presName="hierChild5" presStyleCnt="0"/>
      <dgm:spPr/>
    </dgm:pt>
    <dgm:pt modelId="{35C8D4CE-C217-4512-9507-57BCC1D43FBE}" type="pres">
      <dgm:prSet presAssocID="{3D3FC16F-B650-45E7-B862-B2F7CBB4DF07}" presName="hierChild5" presStyleCnt="0"/>
      <dgm:spPr/>
    </dgm:pt>
    <dgm:pt modelId="{C1A8A8CC-5779-4084-9472-E0F8DC93873A}" type="pres">
      <dgm:prSet presAssocID="{28CD3167-969B-453E-8E05-BB8F09F1D24F}" presName="hierChild3" presStyleCnt="0"/>
      <dgm:spPr/>
    </dgm:pt>
    <dgm:pt modelId="{36CA9A84-B932-408A-B3C1-FF36088DD4F6}" type="pres">
      <dgm:prSet presAssocID="{D7B1E561-2C49-45F3-B06A-DC7B8D74437D}" presName="Name111" presStyleLbl="parChTrans1D2" presStyleIdx="5" presStyleCnt="7"/>
      <dgm:spPr/>
    </dgm:pt>
    <dgm:pt modelId="{24D5EBA7-3252-4BF1-A678-98C9AD1FFB92}" type="pres">
      <dgm:prSet presAssocID="{60F60C5D-7F14-43BC-9664-C49A3E4966AB}" presName="hierRoot3" presStyleCnt="0">
        <dgm:presLayoutVars>
          <dgm:hierBranch val="init"/>
        </dgm:presLayoutVars>
      </dgm:prSet>
      <dgm:spPr/>
    </dgm:pt>
    <dgm:pt modelId="{7649B1D0-5481-444B-A64F-F94DB5E28D88}" type="pres">
      <dgm:prSet presAssocID="{60F60C5D-7F14-43BC-9664-C49A3E4966AB}" presName="rootComposite3" presStyleCnt="0"/>
      <dgm:spPr/>
    </dgm:pt>
    <dgm:pt modelId="{FB697CE1-8392-41F4-B9EF-3EF81F7E70F3}" type="pres">
      <dgm:prSet presAssocID="{60F60C5D-7F14-43BC-9664-C49A3E4966AB}" presName="rootText3" presStyleLbl="asst1" presStyleIdx="0" presStyleCnt="2">
        <dgm:presLayoutVars>
          <dgm:chPref val="3"/>
        </dgm:presLayoutVars>
      </dgm:prSet>
      <dgm:spPr/>
    </dgm:pt>
    <dgm:pt modelId="{77201613-C94A-45B9-8650-224736E1D071}" type="pres">
      <dgm:prSet presAssocID="{60F60C5D-7F14-43BC-9664-C49A3E4966AB}" presName="rootConnector3" presStyleLbl="asst1" presStyleIdx="0" presStyleCnt="2"/>
      <dgm:spPr/>
    </dgm:pt>
    <dgm:pt modelId="{3E4F6EA8-1FF0-42F3-B73C-EC067F1D4188}" type="pres">
      <dgm:prSet presAssocID="{60F60C5D-7F14-43BC-9664-C49A3E4966AB}" presName="hierChild6" presStyleCnt="0"/>
      <dgm:spPr/>
    </dgm:pt>
    <dgm:pt modelId="{DACBEE7D-C270-4E3A-8CAB-AB01EAA03F67}" type="pres">
      <dgm:prSet presAssocID="{60F60C5D-7F14-43BC-9664-C49A3E4966AB}" presName="hierChild7" presStyleCnt="0"/>
      <dgm:spPr/>
    </dgm:pt>
    <dgm:pt modelId="{72676554-A827-4973-8259-6B350FFDA37A}" type="pres">
      <dgm:prSet presAssocID="{0EAE74F9-14AD-4958-957F-449A6DD36FE4}" presName="Name111" presStyleLbl="parChTrans1D2" presStyleIdx="6" presStyleCnt="7"/>
      <dgm:spPr/>
    </dgm:pt>
    <dgm:pt modelId="{2C2C9562-3C51-45B9-A690-ACC9095F05BB}" type="pres">
      <dgm:prSet presAssocID="{00C0973F-0446-4D2E-8D3C-1820932C93E6}" presName="hierRoot3" presStyleCnt="0">
        <dgm:presLayoutVars>
          <dgm:hierBranch val="init"/>
        </dgm:presLayoutVars>
      </dgm:prSet>
      <dgm:spPr/>
    </dgm:pt>
    <dgm:pt modelId="{AC2C9276-765F-4013-B6D3-7F8EE2E9B3A5}" type="pres">
      <dgm:prSet presAssocID="{00C0973F-0446-4D2E-8D3C-1820932C93E6}" presName="rootComposite3" presStyleCnt="0"/>
      <dgm:spPr/>
    </dgm:pt>
    <dgm:pt modelId="{47D4584F-AE7A-4E64-877B-F0C94DFAC4A3}" type="pres">
      <dgm:prSet presAssocID="{00C0973F-0446-4D2E-8D3C-1820932C93E6}" presName="rootText3" presStyleLbl="asst1" presStyleIdx="1" presStyleCnt="2">
        <dgm:presLayoutVars>
          <dgm:chPref val="3"/>
        </dgm:presLayoutVars>
      </dgm:prSet>
      <dgm:spPr/>
    </dgm:pt>
    <dgm:pt modelId="{1A9800AB-117A-4662-A0E7-AC4CCE095AF7}" type="pres">
      <dgm:prSet presAssocID="{00C0973F-0446-4D2E-8D3C-1820932C93E6}" presName="rootConnector3" presStyleLbl="asst1" presStyleIdx="1" presStyleCnt="2"/>
      <dgm:spPr/>
    </dgm:pt>
    <dgm:pt modelId="{7A5E4429-5005-4A43-9DEB-8CDBECEB8872}" type="pres">
      <dgm:prSet presAssocID="{00C0973F-0446-4D2E-8D3C-1820932C93E6}" presName="hierChild6" presStyleCnt="0"/>
      <dgm:spPr/>
    </dgm:pt>
    <dgm:pt modelId="{915F10EC-876F-4180-9633-1BBABE0AE3A8}" type="pres">
      <dgm:prSet presAssocID="{00C0973F-0446-4D2E-8D3C-1820932C93E6}" presName="hierChild7" presStyleCnt="0"/>
      <dgm:spPr/>
    </dgm:pt>
  </dgm:ptLst>
  <dgm:cxnLst>
    <dgm:cxn modelId="{EFE19A00-9E48-4AA8-9B8B-19A63D6B8D4E}" srcId="{28CD3167-969B-453E-8E05-BB8F09F1D24F}" destId="{0FBF3B5F-7FDC-4051-8526-ECB50CCAAC0B}" srcOrd="5" destOrd="0" parTransId="{D6587BEE-2E07-4984-873B-B04D4DDF0C72}" sibTransId="{10344694-FE06-47F9-8DAF-06B60D47F6C4}"/>
    <dgm:cxn modelId="{64061602-FEBB-495D-903E-78D4EF497D7C}" type="presOf" srcId="{E652CDF0-BEA0-4D61-88F5-A7B095F1075E}" destId="{A872138A-48BB-4FB8-8E47-83754F2F6F09}" srcOrd="0" destOrd="0" presId="urn:microsoft.com/office/officeart/2005/8/layout/orgChart1"/>
    <dgm:cxn modelId="{66452A07-FE5B-43C8-AC77-4C38F74AEF7C}" type="presOf" srcId="{3CD396AA-DA4F-44B9-B738-935283FAA5FF}" destId="{D7A0E4A6-FD93-417A-8BC0-1579353B72A0}" srcOrd="0" destOrd="0" presId="urn:microsoft.com/office/officeart/2005/8/layout/orgChart1"/>
    <dgm:cxn modelId="{C0FF2E08-5087-440E-96D9-93CFCDB74CE0}" type="presOf" srcId="{5FA485BD-AACE-49ED-9850-CBFE470948BF}" destId="{0124CFE4-049D-482C-8381-F7F2DBA6641C}" srcOrd="0" destOrd="0" presId="urn:microsoft.com/office/officeart/2005/8/layout/orgChart1"/>
    <dgm:cxn modelId="{602BF60A-158C-4E26-8BC4-E5AB631F2BE2}" type="presOf" srcId="{9F338BC4-9ECA-42FA-9378-9AFE148F9752}" destId="{33CD9826-D380-41EB-BE86-B439020201DA}" srcOrd="1" destOrd="0" presId="urn:microsoft.com/office/officeart/2005/8/layout/orgChart1"/>
    <dgm:cxn modelId="{7EFD1010-33EB-44A8-9AF1-6036FAEE1A39}" type="presOf" srcId="{00C0973F-0446-4D2E-8D3C-1820932C93E6}" destId="{1A9800AB-117A-4662-A0E7-AC4CCE095AF7}" srcOrd="1" destOrd="0" presId="urn:microsoft.com/office/officeart/2005/8/layout/orgChart1"/>
    <dgm:cxn modelId="{19ADC210-E6B5-4F7F-953E-CF4ED1F469E8}" srcId="{3D3FC16F-B650-45E7-B862-B2F7CBB4DF07}" destId="{9F338BC4-9ECA-42FA-9378-9AFE148F9752}" srcOrd="0" destOrd="0" parTransId="{EA1C038D-3E1D-45F6-AF54-391550720973}" sibTransId="{07D08419-E8CB-46E0-ACF3-A48C084B631D}"/>
    <dgm:cxn modelId="{3FF0F610-9A53-4E4E-93EB-031A93B6BE02}" type="presOf" srcId="{9F338BC4-9ECA-42FA-9378-9AFE148F9752}" destId="{29538779-4150-4B89-BA87-2C01882A1D05}" srcOrd="0" destOrd="0" presId="urn:microsoft.com/office/officeart/2005/8/layout/orgChart1"/>
    <dgm:cxn modelId="{A1283112-A77F-4317-962A-45438E8733A9}" type="presOf" srcId="{DB3B8735-8165-4800-8E51-402FCFBAFDE4}" destId="{8D0BD22D-D703-4703-B4AB-5891980D9992}" srcOrd="1" destOrd="0" presId="urn:microsoft.com/office/officeart/2005/8/layout/orgChart1"/>
    <dgm:cxn modelId="{23127818-4B7D-4A76-BB7D-F1468FD0C4B7}" type="presOf" srcId="{83C977D1-825C-435B-B43E-4BB8FDD20CE8}" destId="{AFB84378-CADD-4130-81D3-AF4AF742315C}" srcOrd="1" destOrd="0" presId="urn:microsoft.com/office/officeart/2005/8/layout/orgChart1"/>
    <dgm:cxn modelId="{2014AA23-4B83-4544-A471-7F2AAC66D900}" type="presOf" srcId="{EA1C038D-3E1D-45F6-AF54-391550720973}" destId="{85D3C932-5FAB-466A-BA37-89C5CC54A979}" srcOrd="0" destOrd="0" presId="urn:microsoft.com/office/officeart/2005/8/layout/orgChart1"/>
    <dgm:cxn modelId="{AF2DA624-2BA7-4D02-907A-3B24BF9B7EB1}" type="presOf" srcId="{8CC23D42-B728-4F69-9444-2F7EFDEE0721}" destId="{544129DF-B8A7-44D9-A5C4-7BA220A09F51}" srcOrd="0" destOrd="0" presId="urn:microsoft.com/office/officeart/2005/8/layout/orgChart1"/>
    <dgm:cxn modelId="{03D7E824-3963-4553-8B4A-BFA903FAFDC6}" type="presOf" srcId="{DB3B8735-8165-4800-8E51-402FCFBAFDE4}" destId="{801E22FC-D123-43F6-A999-14F2DD2502C0}" srcOrd="0" destOrd="0" presId="urn:microsoft.com/office/officeart/2005/8/layout/orgChart1"/>
    <dgm:cxn modelId="{099AD125-0407-4E74-B278-6D894A1C929D}" type="presOf" srcId="{3D3FC16F-B650-45E7-B862-B2F7CBB4DF07}" destId="{246E7C30-702F-4BD9-8BC2-F25C44661ECD}" srcOrd="0" destOrd="0" presId="urn:microsoft.com/office/officeart/2005/8/layout/orgChart1"/>
    <dgm:cxn modelId="{28DBB826-203C-4C48-AA89-CB57C8C69F93}" srcId="{8CC23D42-B728-4F69-9444-2F7EFDEE0721}" destId="{C6D5B9F7-9CA7-4889-A25D-683690ED5A1B}" srcOrd="0" destOrd="0" parTransId="{4FE81FA4-616D-4001-A44B-13DA38B8B968}" sibTransId="{0FDE0CA8-AE71-44A9-B5E1-E54A73991C19}"/>
    <dgm:cxn modelId="{8DF41F29-D3B4-433F-8625-8328F4163618}" type="presOf" srcId="{F00DAD13-C769-4B6B-8CF3-3CC488B64B49}" destId="{B9BB1776-0EFD-4AF7-921B-473C62B6D376}" srcOrd="1" destOrd="0" presId="urn:microsoft.com/office/officeart/2005/8/layout/orgChart1"/>
    <dgm:cxn modelId="{631F502D-6FAD-4E56-8E0E-66BEC50E3D71}" type="presOf" srcId="{8F6474A1-1480-4C4B-B2B3-F88868548C17}" destId="{FC6A2260-CCB5-4011-B26C-7557C74E1E2F}" srcOrd="0" destOrd="0" presId="urn:microsoft.com/office/officeart/2005/8/layout/orgChart1"/>
    <dgm:cxn modelId="{48CBF72F-CE03-4B1F-A2B3-E01D15A229AD}" type="presOf" srcId="{0CA8FB84-05D6-4CF6-86EF-30412D1A15FD}" destId="{9175CE4D-5C10-420A-8B5B-28BED8351841}" srcOrd="0" destOrd="0" presId="urn:microsoft.com/office/officeart/2005/8/layout/orgChart1"/>
    <dgm:cxn modelId="{FBE6FC33-361D-4488-A118-52E1CCD26342}" srcId="{41EFAC23-E00F-4281-89FE-DAA6200E1A2A}" destId="{A1A9FF7F-8FDB-4CAA-ADF0-C81A17B546C2}" srcOrd="0" destOrd="0" parTransId="{9D5376E5-9F96-4525-BCE4-30F16F897C17}" sibTransId="{23A6273E-2E3A-4D6B-BB95-09875B94652C}"/>
    <dgm:cxn modelId="{9183E639-2D18-4BCC-8EF4-B6310EE17799}" type="presOf" srcId="{D7B1E561-2C49-45F3-B06A-DC7B8D74437D}" destId="{36CA9A84-B932-408A-B3C1-FF36088DD4F6}" srcOrd="0" destOrd="0" presId="urn:microsoft.com/office/officeart/2005/8/layout/orgChart1"/>
    <dgm:cxn modelId="{6DA6DA3C-DFBE-4589-A1AC-4FC7CA410969}" srcId="{28CD3167-969B-453E-8E05-BB8F09F1D24F}" destId="{286756DC-5758-43F2-A294-CF311CCB1636}" srcOrd="2" destOrd="0" parTransId="{13ECB6D5-5FAE-447A-9D4F-979B099A99ED}" sibTransId="{7B916F3F-91A2-4A0F-B7EA-3CD0A28DBA3A}"/>
    <dgm:cxn modelId="{0F397A3D-6E3D-4D9F-8E87-34FF6AC69E39}" type="presOf" srcId="{BD7A87A6-D52C-45D5-9AA0-8F0D80FDA16E}" destId="{6EDA1EB5-61A0-45B7-AE4F-E715EEF96336}" srcOrd="0" destOrd="0" presId="urn:microsoft.com/office/officeart/2005/8/layout/orgChart1"/>
    <dgm:cxn modelId="{D84D485B-B30F-4713-AEB8-D4641B2E9720}" type="presOf" srcId="{13ECB6D5-5FAE-447A-9D4F-979B099A99ED}" destId="{D110FF65-21A6-4317-9D34-A6A59F9392FC}" srcOrd="0" destOrd="0" presId="urn:microsoft.com/office/officeart/2005/8/layout/orgChart1"/>
    <dgm:cxn modelId="{666C695C-BE69-43C8-A16B-881D63A1C9B6}" type="presOf" srcId="{D454D96A-47B5-48B2-BF73-CF473A040BEF}" destId="{E87E8FC1-EBEE-47A5-882E-40A409A485C5}" srcOrd="0" destOrd="0" presId="urn:microsoft.com/office/officeart/2005/8/layout/orgChart1"/>
    <dgm:cxn modelId="{84CC4F5C-F567-4501-8C5C-460AB718CC72}" srcId="{644C98C7-ECEF-47D3-BDE4-317FE1614A23}" destId="{0CA8FB84-05D6-4CF6-86EF-30412D1A15FD}" srcOrd="1" destOrd="0" parTransId="{A504D267-F6CC-4564-8871-F0829D3151E9}" sibTransId="{0F6B75CF-1E0D-4C12-91CE-884B643E4C4C}"/>
    <dgm:cxn modelId="{D59F1860-B8A2-417C-A392-C679A281DC62}" type="presOf" srcId="{0CA8FB84-05D6-4CF6-86EF-30412D1A15FD}" destId="{078AEDB7-F0B0-4206-A1E5-13BE483628F7}" srcOrd="1" destOrd="0" presId="urn:microsoft.com/office/officeart/2005/8/layout/orgChart1"/>
    <dgm:cxn modelId="{B4F56843-810C-4A2A-97EE-E94C7CC486B6}" type="presOf" srcId="{4FE81FA4-616D-4001-A44B-13DA38B8B968}" destId="{E61D4753-1ACD-409A-9F68-B25E1D2677EB}" srcOrd="0" destOrd="0" presId="urn:microsoft.com/office/officeart/2005/8/layout/orgChart1"/>
    <dgm:cxn modelId="{98421547-5CCE-4711-B55A-6354AF3855A8}" srcId="{5B732DD1-8059-4EEF-8976-59A7D5E9FF5E}" destId="{83C977D1-825C-435B-B43E-4BB8FDD20CE8}" srcOrd="0" destOrd="0" parTransId="{5FA485BD-AACE-49ED-9850-CBFE470948BF}" sibTransId="{BB935B3D-F82E-43E8-8257-A865355BEA74}"/>
    <dgm:cxn modelId="{FB58DF67-D9C6-495A-9A0E-12F4F72D75AE}" srcId="{28CD3167-969B-453E-8E05-BB8F09F1D24F}" destId="{8CC23D42-B728-4F69-9444-2F7EFDEE0721}" srcOrd="4" destOrd="0" parTransId="{3ED92B4C-2978-4AA4-B1FB-A319E28ABAEA}" sibTransId="{5E31FBF0-C192-4C35-98C5-01FC3366929F}"/>
    <dgm:cxn modelId="{DFAF2069-C848-4779-B3C7-E4B0013E7974}" srcId="{3D3FC16F-B650-45E7-B862-B2F7CBB4DF07}" destId="{5B732DD1-8059-4EEF-8976-59A7D5E9FF5E}" srcOrd="3" destOrd="0" parTransId="{BA27A961-18A2-489C-A9F3-788D22DDC930}" sibTransId="{B28CD1EC-3EC7-4576-9A11-09DDF2FF95B1}"/>
    <dgm:cxn modelId="{78C2966A-3EA4-45B3-8529-8BC0011CA336}" type="presOf" srcId="{65C72ACA-E829-454B-A16F-A172D1A1B9E8}" destId="{F4D924BF-694E-4CE5-8652-DC8F13E196D1}" srcOrd="0" destOrd="0" presId="urn:microsoft.com/office/officeart/2005/8/layout/orgChart1"/>
    <dgm:cxn modelId="{57B8184F-FD0E-422D-BBB6-956D07C2D797}" type="presOf" srcId="{0FBF3B5F-7FDC-4051-8526-ECB50CCAAC0B}" destId="{AFE502E2-AD65-4562-B3CB-D1A0586D190A}" srcOrd="0" destOrd="0" presId="urn:microsoft.com/office/officeart/2005/8/layout/orgChart1"/>
    <dgm:cxn modelId="{B9927A71-5227-4182-8ACB-48B529BB17F9}" type="presOf" srcId="{A2F9C477-A7F0-418A-A556-2E67A8E7E198}" destId="{A485F0B0-B644-4000-BE15-2861327E94A7}" srcOrd="0" destOrd="0" presId="urn:microsoft.com/office/officeart/2005/8/layout/orgChart1"/>
    <dgm:cxn modelId="{86A7A574-A3F2-4434-99A9-4BC663C50FB1}" type="presOf" srcId="{0B59612C-19F5-4803-9035-B0A9A4D7C9F3}" destId="{70798F5F-822C-4A7A-988F-B7CBF0482775}" srcOrd="0" destOrd="0" presId="urn:microsoft.com/office/officeart/2005/8/layout/orgChart1"/>
    <dgm:cxn modelId="{58762B56-09D3-4BCD-9B1C-2E6B4A8FCF6C}" srcId="{3D3FC16F-B650-45E7-B862-B2F7CBB4DF07}" destId="{41EFAC23-E00F-4281-89FE-DAA6200E1A2A}" srcOrd="2" destOrd="0" parTransId="{BD7A87A6-D52C-45D5-9AA0-8F0D80FDA16E}" sibTransId="{7FBF917D-610F-40E7-9758-6AD819B894F6}"/>
    <dgm:cxn modelId="{0BADFB59-10A2-482E-B4DC-16AEBD19BD90}" type="presOf" srcId="{0FBF3B5F-7FDC-4051-8526-ECB50CCAAC0B}" destId="{4D387109-027C-4484-B429-BA8E281F64A8}" srcOrd="1" destOrd="0" presId="urn:microsoft.com/office/officeart/2005/8/layout/orgChart1"/>
    <dgm:cxn modelId="{39F5285A-AEEF-4A03-B66A-54382D215A9D}" srcId="{A2F9C477-A7F0-418A-A556-2E67A8E7E198}" destId="{28CD3167-969B-453E-8E05-BB8F09F1D24F}" srcOrd="0" destOrd="0" parTransId="{39332769-A86F-4D31-ABF8-0CB5F544DFEB}" sibTransId="{02BE1A4D-5545-4D0A-A37A-280C0E5CA335}"/>
    <dgm:cxn modelId="{63CA525A-139C-4C8D-84AC-DC033AC68ABF}" type="presOf" srcId="{F00DAD13-C769-4B6B-8CF3-3CC488B64B49}" destId="{A3478AA6-FDC5-4CD7-BDED-4D235DFC5CD0}" srcOrd="0" destOrd="0" presId="urn:microsoft.com/office/officeart/2005/8/layout/orgChart1"/>
    <dgm:cxn modelId="{8ABFE37A-A930-493C-9959-B966C4A09647}" type="presOf" srcId="{00C0973F-0446-4D2E-8D3C-1820932C93E6}" destId="{47D4584F-AE7A-4E64-877B-F0C94DFAC4A3}" srcOrd="0" destOrd="0" presId="urn:microsoft.com/office/officeart/2005/8/layout/orgChart1"/>
    <dgm:cxn modelId="{FAB1207B-3ED8-45BF-88ED-B37006D37D39}" type="presOf" srcId="{60F60C5D-7F14-43BC-9664-C49A3E4966AB}" destId="{FB697CE1-8392-41F4-B9EF-3EF81F7E70F3}" srcOrd="0" destOrd="0" presId="urn:microsoft.com/office/officeart/2005/8/layout/orgChart1"/>
    <dgm:cxn modelId="{6D3B747E-7164-4B35-9122-33A5CFCC48E1}" srcId="{286756DC-5758-43F2-A294-CF311CCB1636}" destId="{DB3B8735-8165-4800-8E51-402FCFBAFDE4}" srcOrd="1" destOrd="0" parTransId="{D454D96A-47B5-48B2-BF73-CF473A040BEF}" sibTransId="{0D5EE1B8-4B18-4CDB-9249-B16FA1D0C7E9}"/>
    <dgm:cxn modelId="{80D5F37F-02E9-4C39-89A6-B9D91B3E133A}" srcId="{3D3FC16F-B650-45E7-B862-B2F7CBB4DF07}" destId="{644C98C7-ECEF-47D3-BDE4-317FE1614A23}" srcOrd="1" destOrd="0" parTransId="{0B59612C-19F5-4803-9035-B0A9A4D7C9F3}" sibTransId="{BBD407FC-D578-4FE5-9BCA-C134373AF3B7}"/>
    <dgm:cxn modelId="{8E27AA81-BCC1-4189-8C40-81AF0C71E27C}" type="presOf" srcId="{28CD3167-969B-453E-8E05-BB8F09F1D24F}" destId="{2EC4D9A2-C74E-4068-A86D-0F61E10FDA14}" srcOrd="1" destOrd="0" presId="urn:microsoft.com/office/officeart/2005/8/layout/orgChart1"/>
    <dgm:cxn modelId="{5C7F648C-957E-4C90-9C49-C9612F14353A}" type="presOf" srcId="{BA27A961-18A2-489C-A9F3-788D22DDC930}" destId="{DA0BB9ED-C41C-4C04-859F-989C6A78402E}" srcOrd="0" destOrd="0" presId="urn:microsoft.com/office/officeart/2005/8/layout/orgChart1"/>
    <dgm:cxn modelId="{570E9991-54BF-4C92-A6B5-50896D7A2954}" type="presOf" srcId="{644C98C7-ECEF-47D3-BDE4-317FE1614A23}" destId="{0564C446-0F5E-4A4D-8569-C59144175145}" srcOrd="0" destOrd="0" presId="urn:microsoft.com/office/officeart/2005/8/layout/orgChart1"/>
    <dgm:cxn modelId="{9C3EC192-E2C3-446E-AE70-4C467B0B9658}" type="presOf" srcId="{A504D267-F6CC-4564-8871-F0829D3151E9}" destId="{515D44B2-8560-4642-978D-ADB054C0BCB2}" srcOrd="0" destOrd="0" presId="urn:microsoft.com/office/officeart/2005/8/layout/orgChart1"/>
    <dgm:cxn modelId="{E0A33B95-6C4A-49AA-9C4E-A134F576EDE5}" type="presOf" srcId="{C6D5B9F7-9CA7-4889-A25D-683690ED5A1B}" destId="{A8549961-2896-4E48-AFA3-3D7A278FF279}" srcOrd="1" destOrd="0" presId="urn:microsoft.com/office/officeart/2005/8/layout/orgChart1"/>
    <dgm:cxn modelId="{2B5CB197-110C-42DA-81F2-38466F266E97}" type="presOf" srcId="{3ED92B4C-2978-4AA4-B1FB-A319E28ABAEA}" destId="{3083BFAF-4939-433E-B88D-2118A85FF841}" srcOrd="0" destOrd="0" presId="urn:microsoft.com/office/officeart/2005/8/layout/orgChart1"/>
    <dgm:cxn modelId="{1CB9BB9A-3282-40B1-A611-D96B413669BA}" type="presOf" srcId="{286756DC-5758-43F2-A294-CF311CCB1636}" destId="{BFF2D0D2-6640-4340-B395-DB20898CAFA3}" srcOrd="1" destOrd="0" presId="urn:microsoft.com/office/officeart/2005/8/layout/orgChart1"/>
    <dgm:cxn modelId="{27FD4CA5-D2E6-4C50-912C-787374B60F29}" type="presOf" srcId="{5B732DD1-8059-4EEF-8976-59A7D5E9FF5E}" destId="{BC46883F-3C81-45C9-BB6D-B2ECB87ED1E8}" srcOrd="0" destOrd="0" presId="urn:microsoft.com/office/officeart/2005/8/layout/orgChart1"/>
    <dgm:cxn modelId="{198055A7-1271-4F03-9E43-4323804C8769}" type="presOf" srcId="{9D5376E5-9F96-4525-BCE4-30F16F897C17}" destId="{44029F45-98EF-40C6-AADF-76F00A110316}" srcOrd="0" destOrd="0" presId="urn:microsoft.com/office/officeart/2005/8/layout/orgChart1"/>
    <dgm:cxn modelId="{413664AD-4BF5-4158-947A-80990B1AD527}" srcId="{28CD3167-969B-453E-8E05-BB8F09F1D24F}" destId="{00C0973F-0446-4D2E-8D3C-1820932C93E6}" srcOrd="1" destOrd="0" parTransId="{0EAE74F9-14AD-4958-957F-449A6DD36FE4}" sibTransId="{A18E81EC-BF84-4CED-B79D-5A8C83084BC6}"/>
    <dgm:cxn modelId="{195082AD-EB08-45DA-B180-9993FA19C900}" type="presOf" srcId="{3FAE6F89-5D25-4AB0-97BC-A3E47BA7FB20}" destId="{2D2AB294-C36C-49DA-AFFB-32D202402280}" srcOrd="0" destOrd="0" presId="urn:microsoft.com/office/officeart/2005/8/layout/orgChart1"/>
    <dgm:cxn modelId="{3DD5FEAE-42B4-4B27-937C-C1E9FC91E50A}" srcId="{286756DC-5758-43F2-A294-CF311CCB1636}" destId="{F00DAD13-C769-4B6B-8CF3-3CC488B64B49}" srcOrd="0" destOrd="0" parTransId="{3CD396AA-DA4F-44B9-B738-935283FAA5FF}" sibTransId="{E905C63D-E572-46F0-9BE6-0F81D1649E70}"/>
    <dgm:cxn modelId="{662D6CB5-12AE-40EA-A58B-0C86F57EA50B}" type="presOf" srcId="{65C72ACA-E829-454B-A16F-A172D1A1B9E8}" destId="{C3622CEE-9A57-40C9-8423-1118EA11AE93}" srcOrd="1" destOrd="0" presId="urn:microsoft.com/office/officeart/2005/8/layout/orgChart1"/>
    <dgm:cxn modelId="{08092DBC-B66A-4E47-9869-BD996FD003C1}" type="presOf" srcId="{5B732DD1-8059-4EEF-8976-59A7D5E9FF5E}" destId="{A34FEDE0-8B7B-4DC0-AF26-D67B0B3E9CF2}" srcOrd="1" destOrd="0" presId="urn:microsoft.com/office/officeart/2005/8/layout/orgChart1"/>
    <dgm:cxn modelId="{969B75BC-631E-4221-B2D1-548F2895A4A3}" srcId="{644C98C7-ECEF-47D3-BDE4-317FE1614A23}" destId="{65C72ACA-E829-454B-A16F-A172D1A1B9E8}" srcOrd="0" destOrd="0" parTransId="{8F6474A1-1480-4C4B-B2B3-F88868548C17}" sibTransId="{E463151B-43E0-401C-AF23-0DE63CA716FB}"/>
    <dgm:cxn modelId="{08F8FBC0-7470-4205-8916-53DCE960A5EA}" type="presOf" srcId="{28CD3167-969B-453E-8E05-BB8F09F1D24F}" destId="{278C3CB7-D118-4CA4-ADD6-CC1DB60873C7}" srcOrd="0" destOrd="0" presId="urn:microsoft.com/office/officeart/2005/8/layout/orgChart1"/>
    <dgm:cxn modelId="{1773E7CA-E74A-4B62-BB0D-0738D92319BF}" type="presOf" srcId="{3FAE6F89-5D25-4AB0-97BC-A3E47BA7FB20}" destId="{F38E1B59-3EE1-481F-8367-DA8029C23C5C}" srcOrd="1" destOrd="0" presId="urn:microsoft.com/office/officeart/2005/8/layout/orgChart1"/>
    <dgm:cxn modelId="{6A33FFCA-25F8-4F5B-9A34-9F821A0DF837}" type="presOf" srcId="{8CC23D42-B728-4F69-9444-2F7EFDEE0721}" destId="{7B505C30-3FAF-4E14-99C3-24431CC174B7}" srcOrd="1" destOrd="0" presId="urn:microsoft.com/office/officeart/2005/8/layout/orgChart1"/>
    <dgm:cxn modelId="{961A1AD4-2DF6-46F9-9C77-52071AA0BE4A}" type="presOf" srcId="{D6587BEE-2E07-4984-873B-B04D4DDF0C72}" destId="{F5733EA0-3A5B-4F4B-94BB-05ECD77BB446}" srcOrd="0" destOrd="0" presId="urn:microsoft.com/office/officeart/2005/8/layout/orgChart1"/>
    <dgm:cxn modelId="{E4A02CD6-959F-4465-A3F3-9B5A248E4D1B}" type="presOf" srcId="{41EFAC23-E00F-4281-89FE-DAA6200E1A2A}" destId="{F48E293F-0755-4756-BE56-FD0C1126A6EA}" srcOrd="0" destOrd="0" presId="urn:microsoft.com/office/officeart/2005/8/layout/orgChart1"/>
    <dgm:cxn modelId="{C38E82D7-C430-42F3-ACAC-16BA57CE0A8C}" type="presOf" srcId="{A1A9FF7F-8FDB-4CAA-ADF0-C81A17B546C2}" destId="{669AE0BD-2288-4272-AE5D-2DFF99032754}" srcOrd="0" destOrd="0" presId="urn:microsoft.com/office/officeart/2005/8/layout/orgChart1"/>
    <dgm:cxn modelId="{84647BD8-1491-4AED-92F8-96AA36330340}" type="presOf" srcId="{644C98C7-ECEF-47D3-BDE4-317FE1614A23}" destId="{D13476AA-3F91-42C0-9EBE-3C51A492E1DD}" srcOrd="1" destOrd="0" presId="urn:microsoft.com/office/officeart/2005/8/layout/orgChart1"/>
    <dgm:cxn modelId="{8835E0DE-1B66-45D4-B7B3-362EE186B778}" type="presOf" srcId="{41EFAC23-E00F-4281-89FE-DAA6200E1A2A}" destId="{8D184667-44CD-4416-9738-955F7B39E6D7}" srcOrd="1" destOrd="0" presId="urn:microsoft.com/office/officeart/2005/8/layout/orgChart1"/>
    <dgm:cxn modelId="{83C5A5E2-1391-4F12-B122-913BA05B3674}" type="presOf" srcId="{C6D5B9F7-9CA7-4889-A25D-683690ED5A1B}" destId="{0081D3E3-DCF6-40E2-B54E-0620DA72497F}" srcOrd="0" destOrd="0" presId="urn:microsoft.com/office/officeart/2005/8/layout/orgChart1"/>
    <dgm:cxn modelId="{B0DFE2E3-B4D9-4973-A414-4481A815C202}" srcId="{28CD3167-969B-453E-8E05-BB8F09F1D24F}" destId="{60F60C5D-7F14-43BC-9664-C49A3E4966AB}" srcOrd="0" destOrd="0" parTransId="{D7B1E561-2C49-45F3-B06A-DC7B8D74437D}" sibTransId="{E25004AD-B039-4299-BFF1-B490D573E7AA}"/>
    <dgm:cxn modelId="{547C3AE4-D165-4967-AAF5-B98FE5146414}" type="presOf" srcId="{83C977D1-825C-435B-B43E-4BB8FDD20CE8}" destId="{4F17CAD5-F612-41F1-962B-AA93BA80E69C}" srcOrd="0" destOrd="0" presId="urn:microsoft.com/office/officeart/2005/8/layout/orgChart1"/>
    <dgm:cxn modelId="{B92A1DE5-4F6A-4AC8-A361-2445CABF2E18}" type="presOf" srcId="{48286EE4-EDC5-4CCE-B6FB-A8E2B2AB6BA5}" destId="{91BC28F0-37DF-46B0-BD49-B9FD3240112C}" srcOrd="0" destOrd="0" presId="urn:microsoft.com/office/officeart/2005/8/layout/orgChart1"/>
    <dgm:cxn modelId="{5E2869E7-83CA-4C4F-90CB-917F1C4AC6D6}" type="presOf" srcId="{60F60C5D-7F14-43BC-9664-C49A3E4966AB}" destId="{77201613-C94A-45B9-8650-224736E1D071}" srcOrd="1" destOrd="0" presId="urn:microsoft.com/office/officeart/2005/8/layout/orgChart1"/>
    <dgm:cxn modelId="{7D24A3EF-CC5F-4B88-B0EE-2AC68F8F23E6}" type="presOf" srcId="{A1A9FF7F-8FDB-4CAA-ADF0-C81A17B546C2}" destId="{81DE2A78-1E7C-40A3-A417-83F5A4644E87}" srcOrd="1" destOrd="0" presId="urn:microsoft.com/office/officeart/2005/8/layout/orgChart1"/>
    <dgm:cxn modelId="{49D4DDEF-7D1C-4424-8A95-E965B4987331}" type="presOf" srcId="{286756DC-5758-43F2-A294-CF311CCB1636}" destId="{D15AD3DA-27F1-4D3A-8F34-B54E58431BD1}" srcOrd="0" destOrd="0" presId="urn:microsoft.com/office/officeart/2005/8/layout/orgChart1"/>
    <dgm:cxn modelId="{171A24F5-FBE3-4435-B504-98EA37413B55}" srcId="{28CD3167-969B-453E-8E05-BB8F09F1D24F}" destId="{3D3FC16F-B650-45E7-B862-B2F7CBB4DF07}" srcOrd="6" destOrd="0" parTransId="{48286EE4-EDC5-4CCE-B6FB-A8E2B2AB6BA5}" sibTransId="{71C97B2E-2EC7-40B3-859E-BCE82DB8E938}"/>
    <dgm:cxn modelId="{544F0FFC-1024-40CA-94DF-3FF804387A3B}" type="presOf" srcId="{3D3FC16F-B650-45E7-B862-B2F7CBB4DF07}" destId="{A10581CC-6C15-4C78-BE24-616F55C8D5C5}" srcOrd="1" destOrd="0" presId="urn:microsoft.com/office/officeart/2005/8/layout/orgChart1"/>
    <dgm:cxn modelId="{D0251DFC-CE56-43D1-B0C6-65017C0041EE}" srcId="{28CD3167-969B-453E-8E05-BB8F09F1D24F}" destId="{3FAE6F89-5D25-4AB0-97BC-A3E47BA7FB20}" srcOrd="3" destOrd="0" parTransId="{E652CDF0-BEA0-4D61-88F5-A7B095F1075E}" sibTransId="{B7397CAF-B90B-4005-8AF1-3CDA8572F484}"/>
    <dgm:cxn modelId="{E14133FF-FDB9-4703-9635-342B31C88754}" type="presOf" srcId="{0EAE74F9-14AD-4958-957F-449A6DD36FE4}" destId="{72676554-A827-4973-8259-6B350FFDA37A}" srcOrd="0" destOrd="0" presId="urn:microsoft.com/office/officeart/2005/8/layout/orgChart1"/>
    <dgm:cxn modelId="{1B57D576-483F-4543-829F-CC89FC05273A}" type="presParOf" srcId="{A485F0B0-B644-4000-BE15-2861327E94A7}" destId="{BF168522-045C-4970-B18B-A7DDFEAC50AC}" srcOrd="0" destOrd="0" presId="urn:microsoft.com/office/officeart/2005/8/layout/orgChart1"/>
    <dgm:cxn modelId="{2A3DB6D8-2BFD-4132-84A9-FBF28CDA166E}" type="presParOf" srcId="{BF168522-045C-4970-B18B-A7DDFEAC50AC}" destId="{F7F8EB79-53BF-4613-981C-BE5DD246A1EE}" srcOrd="0" destOrd="0" presId="urn:microsoft.com/office/officeart/2005/8/layout/orgChart1"/>
    <dgm:cxn modelId="{30183671-AE94-42CE-BCF7-347212692285}" type="presParOf" srcId="{F7F8EB79-53BF-4613-981C-BE5DD246A1EE}" destId="{278C3CB7-D118-4CA4-ADD6-CC1DB60873C7}" srcOrd="0" destOrd="0" presId="urn:microsoft.com/office/officeart/2005/8/layout/orgChart1"/>
    <dgm:cxn modelId="{21460FD3-8C1D-409F-887F-02440B685E86}" type="presParOf" srcId="{F7F8EB79-53BF-4613-981C-BE5DD246A1EE}" destId="{2EC4D9A2-C74E-4068-A86D-0F61E10FDA14}" srcOrd="1" destOrd="0" presId="urn:microsoft.com/office/officeart/2005/8/layout/orgChart1"/>
    <dgm:cxn modelId="{115A4E1F-69C0-4364-9CC7-F7272D7058D0}" type="presParOf" srcId="{BF168522-045C-4970-B18B-A7DDFEAC50AC}" destId="{61056587-0FA5-48B3-AEB9-CD3086D5C6C9}" srcOrd="1" destOrd="0" presId="urn:microsoft.com/office/officeart/2005/8/layout/orgChart1"/>
    <dgm:cxn modelId="{52F61383-0A88-4119-B3D9-E68ECEC1A0A6}" type="presParOf" srcId="{61056587-0FA5-48B3-AEB9-CD3086D5C6C9}" destId="{D110FF65-21A6-4317-9D34-A6A59F9392FC}" srcOrd="0" destOrd="0" presId="urn:microsoft.com/office/officeart/2005/8/layout/orgChart1"/>
    <dgm:cxn modelId="{8922B18C-EBD2-4C44-92B9-76BB2EF07106}" type="presParOf" srcId="{61056587-0FA5-48B3-AEB9-CD3086D5C6C9}" destId="{9F6440AA-A9E2-4CD3-9EDD-871607924E22}" srcOrd="1" destOrd="0" presId="urn:microsoft.com/office/officeart/2005/8/layout/orgChart1"/>
    <dgm:cxn modelId="{F8DEA359-7103-48E3-8C15-D340DB8F571F}" type="presParOf" srcId="{9F6440AA-A9E2-4CD3-9EDD-871607924E22}" destId="{6679DDD1-6FC4-45F7-AA83-5CF703F00F1B}" srcOrd="0" destOrd="0" presId="urn:microsoft.com/office/officeart/2005/8/layout/orgChart1"/>
    <dgm:cxn modelId="{78F2D9BD-78DF-44D7-8C49-9FA2E6EC7061}" type="presParOf" srcId="{6679DDD1-6FC4-45F7-AA83-5CF703F00F1B}" destId="{D15AD3DA-27F1-4D3A-8F34-B54E58431BD1}" srcOrd="0" destOrd="0" presId="urn:microsoft.com/office/officeart/2005/8/layout/orgChart1"/>
    <dgm:cxn modelId="{B9A0F368-6DCA-4423-B301-871C42584998}" type="presParOf" srcId="{6679DDD1-6FC4-45F7-AA83-5CF703F00F1B}" destId="{BFF2D0D2-6640-4340-B395-DB20898CAFA3}" srcOrd="1" destOrd="0" presId="urn:microsoft.com/office/officeart/2005/8/layout/orgChart1"/>
    <dgm:cxn modelId="{52D499C1-A828-4325-8DF2-FDCA9DBC16A1}" type="presParOf" srcId="{9F6440AA-A9E2-4CD3-9EDD-871607924E22}" destId="{FC5EECD9-FE78-41F6-98C6-3BA33D1AB987}" srcOrd="1" destOrd="0" presId="urn:microsoft.com/office/officeart/2005/8/layout/orgChart1"/>
    <dgm:cxn modelId="{3D13E7D4-E0F4-43FD-9643-5C16B92A9741}" type="presParOf" srcId="{FC5EECD9-FE78-41F6-98C6-3BA33D1AB987}" destId="{D7A0E4A6-FD93-417A-8BC0-1579353B72A0}" srcOrd="0" destOrd="0" presId="urn:microsoft.com/office/officeart/2005/8/layout/orgChart1"/>
    <dgm:cxn modelId="{C0854AA7-E5BB-4CBB-8E96-2EA820E5C5DC}" type="presParOf" srcId="{FC5EECD9-FE78-41F6-98C6-3BA33D1AB987}" destId="{C4832126-560D-4049-93C6-241258A49302}" srcOrd="1" destOrd="0" presId="urn:microsoft.com/office/officeart/2005/8/layout/orgChart1"/>
    <dgm:cxn modelId="{0D736C43-5FF1-492E-BBB8-E92D0AC3672E}" type="presParOf" srcId="{C4832126-560D-4049-93C6-241258A49302}" destId="{D903381E-7831-455C-89C9-23F9282D959D}" srcOrd="0" destOrd="0" presId="urn:microsoft.com/office/officeart/2005/8/layout/orgChart1"/>
    <dgm:cxn modelId="{E305C97D-C9E3-4B19-B6F7-83B9C7DEC6D6}" type="presParOf" srcId="{D903381E-7831-455C-89C9-23F9282D959D}" destId="{A3478AA6-FDC5-4CD7-BDED-4D235DFC5CD0}" srcOrd="0" destOrd="0" presId="urn:microsoft.com/office/officeart/2005/8/layout/orgChart1"/>
    <dgm:cxn modelId="{A527EE47-C93B-47CE-A979-F8463F86EE17}" type="presParOf" srcId="{D903381E-7831-455C-89C9-23F9282D959D}" destId="{B9BB1776-0EFD-4AF7-921B-473C62B6D376}" srcOrd="1" destOrd="0" presId="urn:microsoft.com/office/officeart/2005/8/layout/orgChart1"/>
    <dgm:cxn modelId="{C4BA58C7-4501-41AE-B705-830945CFD15D}" type="presParOf" srcId="{C4832126-560D-4049-93C6-241258A49302}" destId="{1FA9A83E-3BEB-4496-AE23-0FDA3CFFBE1E}" srcOrd="1" destOrd="0" presId="urn:microsoft.com/office/officeart/2005/8/layout/orgChart1"/>
    <dgm:cxn modelId="{2799D25E-305B-46E4-8759-9AFAAB461BB5}" type="presParOf" srcId="{C4832126-560D-4049-93C6-241258A49302}" destId="{579CAD28-FE8B-4322-8823-38D65F241C6D}" srcOrd="2" destOrd="0" presId="urn:microsoft.com/office/officeart/2005/8/layout/orgChart1"/>
    <dgm:cxn modelId="{6222801A-28B9-4530-9930-E1F3D326F360}" type="presParOf" srcId="{FC5EECD9-FE78-41F6-98C6-3BA33D1AB987}" destId="{E87E8FC1-EBEE-47A5-882E-40A409A485C5}" srcOrd="2" destOrd="0" presId="urn:microsoft.com/office/officeart/2005/8/layout/orgChart1"/>
    <dgm:cxn modelId="{9AFA3AEE-16FF-4B05-A040-55A427A92D9F}" type="presParOf" srcId="{FC5EECD9-FE78-41F6-98C6-3BA33D1AB987}" destId="{5F31E39D-08BE-493A-89DD-D2D3B2100298}" srcOrd="3" destOrd="0" presId="urn:microsoft.com/office/officeart/2005/8/layout/orgChart1"/>
    <dgm:cxn modelId="{7B6C2E71-7894-4303-A5C0-7E97A17A9FFC}" type="presParOf" srcId="{5F31E39D-08BE-493A-89DD-D2D3B2100298}" destId="{745C39E3-769E-4AFF-BD76-56655B4F483C}" srcOrd="0" destOrd="0" presId="urn:microsoft.com/office/officeart/2005/8/layout/orgChart1"/>
    <dgm:cxn modelId="{B95CCC75-D342-4D00-8F04-F3F65D1DC9C8}" type="presParOf" srcId="{745C39E3-769E-4AFF-BD76-56655B4F483C}" destId="{801E22FC-D123-43F6-A999-14F2DD2502C0}" srcOrd="0" destOrd="0" presId="urn:microsoft.com/office/officeart/2005/8/layout/orgChart1"/>
    <dgm:cxn modelId="{C99556D3-1643-4C6C-95C5-DB9BFA73034D}" type="presParOf" srcId="{745C39E3-769E-4AFF-BD76-56655B4F483C}" destId="{8D0BD22D-D703-4703-B4AB-5891980D9992}" srcOrd="1" destOrd="0" presId="urn:microsoft.com/office/officeart/2005/8/layout/orgChart1"/>
    <dgm:cxn modelId="{7F23F9E4-84E6-4DB4-B261-39945EA1184F}" type="presParOf" srcId="{5F31E39D-08BE-493A-89DD-D2D3B2100298}" destId="{3E076453-0559-4CEB-A2B8-1CF05416A573}" srcOrd="1" destOrd="0" presId="urn:microsoft.com/office/officeart/2005/8/layout/orgChart1"/>
    <dgm:cxn modelId="{607B3AFC-09C3-49C5-BEAB-500234156555}" type="presParOf" srcId="{5F31E39D-08BE-493A-89DD-D2D3B2100298}" destId="{36D9A8C0-4199-4F01-988D-80658FA49B07}" srcOrd="2" destOrd="0" presId="urn:microsoft.com/office/officeart/2005/8/layout/orgChart1"/>
    <dgm:cxn modelId="{106DC6D3-FEC7-481C-82DD-2D7EA4D5D199}" type="presParOf" srcId="{9F6440AA-A9E2-4CD3-9EDD-871607924E22}" destId="{1F2B4D0E-42BE-4FC0-B930-523BEEAA2BEF}" srcOrd="2" destOrd="0" presId="urn:microsoft.com/office/officeart/2005/8/layout/orgChart1"/>
    <dgm:cxn modelId="{1B88330C-1E88-4F5A-9E93-AB9DF8C18ED5}" type="presParOf" srcId="{61056587-0FA5-48B3-AEB9-CD3086D5C6C9}" destId="{A872138A-48BB-4FB8-8E47-83754F2F6F09}" srcOrd="2" destOrd="0" presId="urn:microsoft.com/office/officeart/2005/8/layout/orgChart1"/>
    <dgm:cxn modelId="{524ABC04-0EDB-4F6A-B46A-7D99419ED7D1}" type="presParOf" srcId="{61056587-0FA5-48B3-AEB9-CD3086D5C6C9}" destId="{4C271C0E-8D42-4EA8-A46A-117AD465A448}" srcOrd="3" destOrd="0" presId="urn:microsoft.com/office/officeart/2005/8/layout/orgChart1"/>
    <dgm:cxn modelId="{3DD4AF64-E478-451F-99C0-46BF227942E8}" type="presParOf" srcId="{4C271C0E-8D42-4EA8-A46A-117AD465A448}" destId="{5EBCD8AE-24F0-4457-9A9A-915D50825C0E}" srcOrd="0" destOrd="0" presId="urn:microsoft.com/office/officeart/2005/8/layout/orgChart1"/>
    <dgm:cxn modelId="{17D86C84-69EF-41AE-8E0E-A29A9DB52440}" type="presParOf" srcId="{5EBCD8AE-24F0-4457-9A9A-915D50825C0E}" destId="{2D2AB294-C36C-49DA-AFFB-32D202402280}" srcOrd="0" destOrd="0" presId="urn:microsoft.com/office/officeart/2005/8/layout/orgChart1"/>
    <dgm:cxn modelId="{1E5B4D14-4735-49FB-B456-48DB0393E18B}" type="presParOf" srcId="{5EBCD8AE-24F0-4457-9A9A-915D50825C0E}" destId="{F38E1B59-3EE1-481F-8367-DA8029C23C5C}" srcOrd="1" destOrd="0" presId="urn:microsoft.com/office/officeart/2005/8/layout/orgChart1"/>
    <dgm:cxn modelId="{C4C527AA-27A2-4F17-90B3-893A025D7EC0}" type="presParOf" srcId="{4C271C0E-8D42-4EA8-A46A-117AD465A448}" destId="{0227D5B2-7A29-4375-9F73-97B5D571C8C5}" srcOrd="1" destOrd="0" presId="urn:microsoft.com/office/officeart/2005/8/layout/orgChart1"/>
    <dgm:cxn modelId="{4CAB1CC4-93F7-4516-B588-BA2DA82B6179}" type="presParOf" srcId="{4C271C0E-8D42-4EA8-A46A-117AD465A448}" destId="{F6E45591-C4CD-447E-A419-195B70B4E35C}" srcOrd="2" destOrd="0" presId="urn:microsoft.com/office/officeart/2005/8/layout/orgChart1"/>
    <dgm:cxn modelId="{C1B046B1-4DD0-4EEC-997A-489D059E2BEC}" type="presParOf" srcId="{61056587-0FA5-48B3-AEB9-CD3086D5C6C9}" destId="{3083BFAF-4939-433E-B88D-2118A85FF841}" srcOrd="4" destOrd="0" presId="urn:microsoft.com/office/officeart/2005/8/layout/orgChart1"/>
    <dgm:cxn modelId="{BFDE05C6-59A5-4C8A-837D-EDAF796DBF10}" type="presParOf" srcId="{61056587-0FA5-48B3-AEB9-CD3086D5C6C9}" destId="{A8553A6C-3344-480A-AD05-E006DDBF6656}" srcOrd="5" destOrd="0" presId="urn:microsoft.com/office/officeart/2005/8/layout/orgChart1"/>
    <dgm:cxn modelId="{F1D5895F-ACBD-4C35-8E8F-8AD835B1FF6E}" type="presParOf" srcId="{A8553A6C-3344-480A-AD05-E006DDBF6656}" destId="{68D1262D-239D-4AFA-A171-0D92D39FA024}" srcOrd="0" destOrd="0" presId="urn:microsoft.com/office/officeart/2005/8/layout/orgChart1"/>
    <dgm:cxn modelId="{C59E3E55-5E8E-4F0F-B220-5C1A006C1052}" type="presParOf" srcId="{68D1262D-239D-4AFA-A171-0D92D39FA024}" destId="{544129DF-B8A7-44D9-A5C4-7BA220A09F51}" srcOrd="0" destOrd="0" presId="urn:microsoft.com/office/officeart/2005/8/layout/orgChart1"/>
    <dgm:cxn modelId="{2DC38867-E2E3-4873-97C1-9FE66B2E0677}" type="presParOf" srcId="{68D1262D-239D-4AFA-A171-0D92D39FA024}" destId="{7B505C30-3FAF-4E14-99C3-24431CC174B7}" srcOrd="1" destOrd="0" presId="urn:microsoft.com/office/officeart/2005/8/layout/orgChart1"/>
    <dgm:cxn modelId="{CD13B785-558C-4F07-BF15-545CED8E39EC}" type="presParOf" srcId="{A8553A6C-3344-480A-AD05-E006DDBF6656}" destId="{6EBE24B3-82C8-4887-B767-96CA1A4D843B}" srcOrd="1" destOrd="0" presId="urn:microsoft.com/office/officeart/2005/8/layout/orgChart1"/>
    <dgm:cxn modelId="{8BC62B56-3AD2-4249-AB5F-7665C526CCD4}" type="presParOf" srcId="{6EBE24B3-82C8-4887-B767-96CA1A4D843B}" destId="{E61D4753-1ACD-409A-9F68-B25E1D2677EB}" srcOrd="0" destOrd="0" presId="urn:microsoft.com/office/officeart/2005/8/layout/orgChart1"/>
    <dgm:cxn modelId="{3DD21B1D-2074-4013-8614-194A4DE725E4}" type="presParOf" srcId="{6EBE24B3-82C8-4887-B767-96CA1A4D843B}" destId="{1CAD03BA-0BC2-46C9-9038-4D52DA561318}" srcOrd="1" destOrd="0" presId="urn:microsoft.com/office/officeart/2005/8/layout/orgChart1"/>
    <dgm:cxn modelId="{B7803B77-31A8-4FE2-8A4C-1BED214B0ED2}" type="presParOf" srcId="{1CAD03BA-0BC2-46C9-9038-4D52DA561318}" destId="{AE79B083-2E67-4915-AFBB-7DBF50E6B566}" srcOrd="0" destOrd="0" presId="urn:microsoft.com/office/officeart/2005/8/layout/orgChart1"/>
    <dgm:cxn modelId="{1AD154F9-42E8-4771-B5E0-F8446EBD4775}" type="presParOf" srcId="{AE79B083-2E67-4915-AFBB-7DBF50E6B566}" destId="{0081D3E3-DCF6-40E2-B54E-0620DA72497F}" srcOrd="0" destOrd="0" presId="urn:microsoft.com/office/officeart/2005/8/layout/orgChart1"/>
    <dgm:cxn modelId="{F65DB2DF-B914-4F24-899D-D530361F41FE}" type="presParOf" srcId="{AE79B083-2E67-4915-AFBB-7DBF50E6B566}" destId="{A8549961-2896-4E48-AFA3-3D7A278FF279}" srcOrd="1" destOrd="0" presId="urn:microsoft.com/office/officeart/2005/8/layout/orgChart1"/>
    <dgm:cxn modelId="{7C0A622B-2316-45AC-8384-C6F590DD5C5B}" type="presParOf" srcId="{1CAD03BA-0BC2-46C9-9038-4D52DA561318}" destId="{AA23EFC4-C5B9-43F7-8AD0-0798525E1F77}" srcOrd="1" destOrd="0" presId="urn:microsoft.com/office/officeart/2005/8/layout/orgChart1"/>
    <dgm:cxn modelId="{C88DFCB6-B724-498F-892D-557C6AB7E989}" type="presParOf" srcId="{1CAD03BA-0BC2-46C9-9038-4D52DA561318}" destId="{A38290B6-528D-43FC-8A00-B5D5CCE36426}" srcOrd="2" destOrd="0" presId="urn:microsoft.com/office/officeart/2005/8/layout/orgChart1"/>
    <dgm:cxn modelId="{87C1A3D8-0C36-4ABE-A26F-7686976992DD}" type="presParOf" srcId="{A8553A6C-3344-480A-AD05-E006DDBF6656}" destId="{204A1F94-D694-47D1-9D0A-597C1A17C969}" srcOrd="2" destOrd="0" presId="urn:microsoft.com/office/officeart/2005/8/layout/orgChart1"/>
    <dgm:cxn modelId="{B362F541-FAFA-4174-B733-56F16FBB7C13}" type="presParOf" srcId="{61056587-0FA5-48B3-AEB9-CD3086D5C6C9}" destId="{F5733EA0-3A5B-4F4B-94BB-05ECD77BB446}" srcOrd="6" destOrd="0" presId="urn:microsoft.com/office/officeart/2005/8/layout/orgChart1"/>
    <dgm:cxn modelId="{8175C38D-F501-4D68-A8B9-31F4EE947C42}" type="presParOf" srcId="{61056587-0FA5-48B3-AEB9-CD3086D5C6C9}" destId="{66A4B429-C5FD-46CA-BD9C-AB58FAB4267B}" srcOrd="7" destOrd="0" presId="urn:microsoft.com/office/officeart/2005/8/layout/orgChart1"/>
    <dgm:cxn modelId="{9AE20FA7-0394-4037-AE4D-C59A9FF943BB}" type="presParOf" srcId="{66A4B429-C5FD-46CA-BD9C-AB58FAB4267B}" destId="{BFA431E7-628D-4F75-B074-0B5F59731134}" srcOrd="0" destOrd="0" presId="urn:microsoft.com/office/officeart/2005/8/layout/orgChart1"/>
    <dgm:cxn modelId="{4F21CBC7-3D66-4EA9-978C-4EBC2A3997E7}" type="presParOf" srcId="{BFA431E7-628D-4F75-B074-0B5F59731134}" destId="{AFE502E2-AD65-4562-B3CB-D1A0586D190A}" srcOrd="0" destOrd="0" presId="urn:microsoft.com/office/officeart/2005/8/layout/orgChart1"/>
    <dgm:cxn modelId="{A11B1072-DE0C-4D07-BC20-29B4B72CF3C4}" type="presParOf" srcId="{BFA431E7-628D-4F75-B074-0B5F59731134}" destId="{4D387109-027C-4484-B429-BA8E281F64A8}" srcOrd="1" destOrd="0" presId="urn:microsoft.com/office/officeart/2005/8/layout/orgChart1"/>
    <dgm:cxn modelId="{8FD81906-D8A4-4335-B2CC-A84511EE0BBF}" type="presParOf" srcId="{66A4B429-C5FD-46CA-BD9C-AB58FAB4267B}" destId="{907F5D3B-1C1D-45E6-85E5-92A886019E1C}" srcOrd="1" destOrd="0" presId="urn:microsoft.com/office/officeart/2005/8/layout/orgChart1"/>
    <dgm:cxn modelId="{7E6D7F1E-AAAC-4D1E-92D5-0CD1F5493E0F}" type="presParOf" srcId="{66A4B429-C5FD-46CA-BD9C-AB58FAB4267B}" destId="{2F68FC2C-2A71-4423-B036-A06E342D9909}" srcOrd="2" destOrd="0" presId="urn:microsoft.com/office/officeart/2005/8/layout/orgChart1"/>
    <dgm:cxn modelId="{F8E48CBB-F6EA-4649-BE48-21C8F33CA387}" type="presParOf" srcId="{61056587-0FA5-48B3-AEB9-CD3086D5C6C9}" destId="{91BC28F0-37DF-46B0-BD49-B9FD3240112C}" srcOrd="8" destOrd="0" presId="urn:microsoft.com/office/officeart/2005/8/layout/orgChart1"/>
    <dgm:cxn modelId="{C774C57B-E951-4E7B-8127-02F8493C2B5B}" type="presParOf" srcId="{61056587-0FA5-48B3-AEB9-CD3086D5C6C9}" destId="{A9FDADCB-0456-43DE-A935-0F2B9D4B9663}" srcOrd="9" destOrd="0" presId="urn:microsoft.com/office/officeart/2005/8/layout/orgChart1"/>
    <dgm:cxn modelId="{2D50AEE6-1237-4534-948F-706B11E89455}" type="presParOf" srcId="{A9FDADCB-0456-43DE-A935-0F2B9D4B9663}" destId="{E4B8AE33-5DD7-4E76-9E46-34FE7275B987}" srcOrd="0" destOrd="0" presId="urn:microsoft.com/office/officeart/2005/8/layout/orgChart1"/>
    <dgm:cxn modelId="{7BDEC96E-2F2A-4D50-B85C-460B0410B436}" type="presParOf" srcId="{E4B8AE33-5DD7-4E76-9E46-34FE7275B987}" destId="{246E7C30-702F-4BD9-8BC2-F25C44661ECD}" srcOrd="0" destOrd="0" presId="urn:microsoft.com/office/officeart/2005/8/layout/orgChart1"/>
    <dgm:cxn modelId="{CC29585D-281C-4846-A6B8-4E3A5BB2009F}" type="presParOf" srcId="{E4B8AE33-5DD7-4E76-9E46-34FE7275B987}" destId="{A10581CC-6C15-4C78-BE24-616F55C8D5C5}" srcOrd="1" destOrd="0" presId="urn:microsoft.com/office/officeart/2005/8/layout/orgChart1"/>
    <dgm:cxn modelId="{70675900-4806-4B35-95B9-D6408BA60ED5}" type="presParOf" srcId="{A9FDADCB-0456-43DE-A935-0F2B9D4B9663}" destId="{55F6927C-7211-4705-9FA5-7A3C628F2FDB}" srcOrd="1" destOrd="0" presId="urn:microsoft.com/office/officeart/2005/8/layout/orgChart1"/>
    <dgm:cxn modelId="{4700CE52-B824-4E9A-A395-24B506B10761}" type="presParOf" srcId="{55F6927C-7211-4705-9FA5-7A3C628F2FDB}" destId="{85D3C932-5FAB-466A-BA37-89C5CC54A979}" srcOrd="0" destOrd="0" presId="urn:microsoft.com/office/officeart/2005/8/layout/orgChart1"/>
    <dgm:cxn modelId="{CCDA3794-24B9-4D21-837A-E0022B578BC4}" type="presParOf" srcId="{55F6927C-7211-4705-9FA5-7A3C628F2FDB}" destId="{4185B6F5-E2C2-4BC2-838C-E5669A14B4A7}" srcOrd="1" destOrd="0" presId="urn:microsoft.com/office/officeart/2005/8/layout/orgChart1"/>
    <dgm:cxn modelId="{B9B5CC26-9470-448D-A4D9-D6711694EA09}" type="presParOf" srcId="{4185B6F5-E2C2-4BC2-838C-E5669A14B4A7}" destId="{B00D612E-20D7-461F-8CCD-133ADCC9D853}" srcOrd="0" destOrd="0" presId="urn:microsoft.com/office/officeart/2005/8/layout/orgChart1"/>
    <dgm:cxn modelId="{0B404E5A-FC93-4C0C-9DD2-4143FF665822}" type="presParOf" srcId="{B00D612E-20D7-461F-8CCD-133ADCC9D853}" destId="{29538779-4150-4B89-BA87-2C01882A1D05}" srcOrd="0" destOrd="0" presId="urn:microsoft.com/office/officeart/2005/8/layout/orgChart1"/>
    <dgm:cxn modelId="{400A8295-7ACD-4E38-A4B4-5F59B87CBD94}" type="presParOf" srcId="{B00D612E-20D7-461F-8CCD-133ADCC9D853}" destId="{33CD9826-D380-41EB-BE86-B439020201DA}" srcOrd="1" destOrd="0" presId="urn:microsoft.com/office/officeart/2005/8/layout/orgChart1"/>
    <dgm:cxn modelId="{18516788-67A1-4865-8A90-339CBE503E0D}" type="presParOf" srcId="{4185B6F5-E2C2-4BC2-838C-E5669A14B4A7}" destId="{8DA74755-755C-4EAD-9D33-F6ED703BED25}" srcOrd="1" destOrd="0" presId="urn:microsoft.com/office/officeart/2005/8/layout/orgChart1"/>
    <dgm:cxn modelId="{0054953F-494D-44B1-BA1B-8B8ECA2A66EF}" type="presParOf" srcId="{4185B6F5-E2C2-4BC2-838C-E5669A14B4A7}" destId="{6142F62C-8C38-4C1F-A5E8-C3D241E62955}" srcOrd="2" destOrd="0" presId="urn:microsoft.com/office/officeart/2005/8/layout/orgChart1"/>
    <dgm:cxn modelId="{6E2EFD26-A0CA-43A4-9888-4467B4733CAB}" type="presParOf" srcId="{55F6927C-7211-4705-9FA5-7A3C628F2FDB}" destId="{70798F5F-822C-4A7A-988F-B7CBF0482775}" srcOrd="2" destOrd="0" presId="urn:microsoft.com/office/officeart/2005/8/layout/orgChart1"/>
    <dgm:cxn modelId="{F762C608-5397-4D33-8500-9C939810BD9C}" type="presParOf" srcId="{55F6927C-7211-4705-9FA5-7A3C628F2FDB}" destId="{EAB32B3D-EBF0-423C-AEEC-5238FFEB5370}" srcOrd="3" destOrd="0" presId="urn:microsoft.com/office/officeart/2005/8/layout/orgChart1"/>
    <dgm:cxn modelId="{594D2206-DF67-4CCC-8531-FBCB383B6C23}" type="presParOf" srcId="{EAB32B3D-EBF0-423C-AEEC-5238FFEB5370}" destId="{F27D3A1D-1430-4FF7-967D-EB2AF1673E70}" srcOrd="0" destOrd="0" presId="urn:microsoft.com/office/officeart/2005/8/layout/orgChart1"/>
    <dgm:cxn modelId="{A234C92F-832F-4028-8321-00C7DE6DDA2C}" type="presParOf" srcId="{F27D3A1D-1430-4FF7-967D-EB2AF1673E70}" destId="{0564C446-0F5E-4A4D-8569-C59144175145}" srcOrd="0" destOrd="0" presId="urn:microsoft.com/office/officeart/2005/8/layout/orgChart1"/>
    <dgm:cxn modelId="{11CE246E-A72C-4F39-8628-9ED11FEA25A0}" type="presParOf" srcId="{F27D3A1D-1430-4FF7-967D-EB2AF1673E70}" destId="{D13476AA-3F91-42C0-9EBE-3C51A492E1DD}" srcOrd="1" destOrd="0" presId="urn:microsoft.com/office/officeart/2005/8/layout/orgChart1"/>
    <dgm:cxn modelId="{05F36E6D-2265-4A8F-832B-D5E1E94AA78D}" type="presParOf" srcId="{EAB32B3D-EBF0-423C-AEEC-5238FFEB5370}" destId="{3A9E7575-85CD-49E7-831C-6AE93C2A6912}" srcOrd="1" destOrd="0" presId="urn:microsoft.com/office/officeart/2005/8/layout/orgChart1"/>
    <dgm:cxn modelId="{E190026F-306C-4C44-9976-A096BACC5EEB}" type="presParOf" srcId="{3A9E7575-85CD-49E7-831C-6AE93C2A6912}" destId="{FC6A2260-CCB5-4011-B26C-7557C74E1E2F}" srcOrd="0" destOrd="0" presId="urn:microsoft.com/office/officeart/2005/8/layout/orgChart1"/>
    <dgm:cxn modelId="{6B2FE9BE-44EF-43E7-BE13-B05B7EDC4C1B}" type="presParOf" srcId="{3A9E7575-85CD-49E7-831C-6AE93C2A6912}" destId="{0182E884-FE6A-4A77-BCD4-BB9E6485ABA3}" srcOrd="1" destOrd="0" presId="urn:microsoft.com/office/officeart/2005/8/layout/orgChart1"/>
    <dgm:cxn modelId="{1D20798A-1DA6-4E96-814E-9C62093161B9}" type="presParOf" srcId="{0182E884-FE6A-4A77-BCD4-BB9E6485ABA3}" destId="{77CD4C09-FDDD-4B90-891A-F1F19744B645}" srcOrd="0" destOrd="0" presId="urn:microsoft.com/office/officeart/2005/8/layout/orgChart1"/>
    <dgm:cxn modelId="{6C2B71A3-B796-45AD-A908-474A732DAAE1}" type="presParOf" srcId="{77CD4C09-FDDD-4B90-891A-F1F19744B645}" destId="{F4D924BF-694E-4CE5-8652-DC8F13E196D1}" srcOrd="0" destOrd="0" presId="urn:microsoft.com/office/officeart/2005/8/layout/orgChart1"/>
    <dgm:cxn modelId="{8BBA5592-D703-415D-8859-9A455D69DF1F}" type="presParOf" srcId="{77CD4C09-FDDD-4B90-891A-F1F19744B645}" destId="{C3622CEE-9A57-40C9-8423-1118EA11AE93}" srcOrd="1" destOrd="0" presId="urn:microsoft.com/office/officeart/2005/8/layout/orgChart1"/>
    <dgm:cxn modelId="{3E5901DD-7F82-4E75-BBDD-BCE6E6DCB919}" type="presParOf" srcId="{0182E884-FE6A-4A77-BCD4-BB9E6485ABA3}" destId="{ADDE42BF-89F3-4C1F-BDF6-989066919EB3}" srcOrd="1" destOrd="0" presId="urn:microsoft.com/office/officeart/2005/8/layout/orgChart1"/>
    <dgm:cxn modelId="{25701E7A-9887-4F7D-93AC-71A6DFDE65BB}" type="presParOf" srcId="{0182E884-FE6A-4A77-BCD4-BB9E6485ABA3}" destId="{20DB121A-19BA-48D5-8183-4A9BC53358A2}" srcOrd="2" destOrd="0" presId="urn:microsoft.com/office/officeart/2005/8/layout/orgChart1"/>
    <dgm:cxn modelId="{9B98D82E-D55A-4308-8FD8-9282B301AB7E}" type="presParOf" srcId="{3A9E7575-85CD-49E7-831C-6AE93C2A6912}" destId="{515D44B2-8560-4642-978D-ADB054C0BCB2}" srcOrd="2" destOrd="0" presId="urn:microsoft.com/office/officeart/2005/8/layout/orgChart1"/>
    <dgm:cxn modelId="{22C54F1A-7557-46F4-9929-3E386CEC9ACF}" type="presParOf" srcId="{3A9E7575-85CD-49E7-831C-6AE93C2A6912}" destId="{DCD192C8-FBF1-4B19-BBFB-5C72DC2C0306}" srcOrd="3" destOrd="0" presId="urn:microsoft.com/office/officeart/2005/8/layout/orgChart1"/>
    <dgm:cxn modelId="{250F89A6-B8D3-4A61-B5B6-8B861AF7A921}" type="presParOf" srcId="{DCD192C8-FBF1-4B19-BBFB-5C72DC2C0306}" destId="{37A36EAA-54B8-42CE-9EC0-27EAF31467A0}" srcOrd="0" destOrd="0" presId="urn:microsoft.com/office/officeart/2005/8/layout/orgChart1"/>
    <dgm:cxn modelId="{F6A6F8B6-6DEB-4ABB-BC17-0879AD29DBE9}" type="presParOf" srcId="{37A36EAA-54B8-42CE-9EC0-27EAF31467A0}" destId="{9175CE4D-5C10-420A-8B5B-28BED8351841}" srcOrd="0" destOrd="0" presId="urn:microsoft.com/office/officeart/2005/8/layout/orgChart1"/>
    <dgm:cxn modelId="{A100DF94-6B5A-489D-8998-35697D07CC0A}" type="presParOf" srcId="{37A36EAA-54B8-42CE-9EC0-27EAF31467A0}" destId="{078AEDB7-F0B0-4206-A1E5-13BE483628F7}" srcOrd="1" destOrd="0" presId="urn:microsoft.com/office/officeart/2005/8/layout/orgChart1"/>
    <dgm:cxn modelId="{1985C8F3-AFE8-4C4E-8AB6-24A9086BAE99}" type="presParOf" srcId="{DCD192C8-FBF1-4B19-BBFB-5C72DC2C0306}" destId="{137671CE-CFF0-46A8-B502-87AAAE570A06}" srcOrd="1" destOrd="0" presId="urn:microsoft.com/office/officeart/2005/8/layout/orgChart1"/>
    <dgm:cxn modelId="{21E88A5E-AD4A-4C37-9A2D-D73B4A6A355B}" type="presParOf" srcId="{DCD192C8-FBF1-4B19-BBFB-5C72DC2C0306}" destId="{0CFCC21C-7EFA-4FDD-AA5F-B8EF3939FD3E}" srcOrd="2" destOrd="0" presId="urn:microsoft.com/office/officeart/2005/8/layout/orgChart1"/>
    <dgm:cxn modelId="{38E64FAE-00C1-4D69-AAF3-BB96DB5A112C}" type="presParOf" srcId="{EAB32B3D-EBF0-423C-AEEC-5238FFEB5370}" destId="{E5B35A08-7A2C-4996-8437-07681B0AA66C}" srcOrd="2" destOrd="0" presId="urn:microsoft.com/office/officeart/2005/8/layout/orgChart1"/>
    <dgm:cxn modelId="{707B068D-11A2-4F07-8951-781F80161C93}" type="presParOf" srcId="{55F6927C-7211-4705-9FA5-7A3C628F2FDB}" destId="{6EDA1EB5-61A0-45B7-AE4F-E715EEF96336}" srcOrd="4" destOrd="0" presId="urn:microsoft.com/office/officeart/2005/8/layout/orgChart1"/>
    <dgm:cxn modelId="{1AD1E3CE-B6C5-4A90-B9EA-DE29FEF81723}" type="presParOf" srcId="{55F6927C-7211-4705-9FA5-7A3C628F2FDB}" destId="{10874CA7-F816-4656-9AB9-29D8A9C3145A}" srcOrd="5" destOrd="0" presId="urn:microsoft.com/office/officeart/2005/8/layout/orgChart1"/>
    <dgm:cxn modelId="{B5351225-03F8-4480-AB7E-CAE6E0DB3FA1}" type="presParOf" srcId="{10874CA7-F816-4656-9AB9-29D8A9C3145A}" destId="{F5796F12-2753-4EE8-A1AD-75EB1E81EDEB}" srcOrd="0" destOrd="0" presId="urn:microsoft.com/office/officeart/2005/8/layout/orgChart1"/>
    <dgm:cxn modelId="{6943A08B-8A30-4D74-800B-504E4CA248E7}" type="presParOf" srcId="{F5796F12-2753-4EE8-A1AD-75EB1E81EDEB}" destId="{F48E293F-0755-4756-BE56-FD0C1126A6EA}" srcOrd="0" destOrd="0" presId="urn:microsoft.com/office/officeart/2005/8/layout/orgChart1"/>
    <dgm:cxn modelId="{AEAD2728-B671-4DCD-B048-94BC66D295C6}" type="presParOf" srcId="{F5796F12-2753-4EE8-A1AD-75EB1E81EDEB}" destId="{8D184667-44CD-4416-9738-955F7B39E6D7}" srcOrd="1" destOrd="0" presId="urn:microsoft.com/office/officeart/2005/8/layout/orgChart1"/>
    <dgm:cxn modelId="{04F8136C-0E06-4CE5-9051-F9AA1E7F0CE5}" type="presParOf" srcId="{10874CA7-F816-4656-9AB9-29D8A9C3145A}" destId="{FE8F28F5-665A-47DE-B357-8D68AB7D3B03}" srcOrd="1" destOrd="0" presId="urn:microsoft.com/office/officeart/2005/8/layout/orgChart1"/>
    <dgm:cxn modelId="{737B99C0-368A-4C8A-8DEC-AD6C100FFC3E}" type="presParOf" srcId="{FE8F28F5-665A-47DE-B357-8D68AB7D3B03}" destId="{44029F45-98EF-40C6-AADF-76F00A110316}" srcOrd="0" destOrd="0" presId="urn:microsoft.com/office/officeart/2005/8/layout/orgChart1"/>
    <dgm:cxn modelId="{3CC82041-39A6-4C59-A98D-D034EFE90B68}" type="presParOf" srcId="{FE8F28F5-665A-47DE-B357-8D68AB7D3B03}" destId="{B80CAED5-E7A2-4D5F-902E-7C6C061E2C87}" srcOrd="1" destOrd="0" presId="urn:microsoft.com/office/officeart/2005/8/layout/orgChart1"/>
    <dgm:cxn modelId="{AB0A5384-D213-4EA0-AEA4-6DF09F3F3773}" type="presParOf" srcId="{B80CAED5-E7A2-4D5F-902E-7C6C061E2C87}" destId="{769C9D18-99CD-426C-9E26-E8F88EB13955}" srcOrd="0" destOrd="0" presId="urn:microsoft.com/office/officeart/2005/8/layout/orgChart1"/>
    <dgm:cxn modelId="{A06ABA83-9F73-41A9-A426-707956C0D272}" type="presParOf" srcId="{769C9D18-99CD-426C-9E26-E8F88EB13955}" destId="{669AE0BD-2288-4272-AE5D-2DFF99032754}" srcOrd="0" destOrd="0" presId="urn:microsoft.com/office/officeart/2005/8/layout/orgChart1"/>
    <dgm:cxn modelId="{25F06A4E-DA69-46F4-AA5B-75CCBDD87944}" type="presParOf" srcId="{769C9D18-99CD-426C-9E26-E8F88EB13955}" destId="{81DE2A78-1E7C-40A3-A417-83F5A4644E87}" srcOrd="1" destOrd="0" presId="urn:microsoft.com/office/officeart/2005/8/layout/orgChart1"/>
    <dgm:cxn modelId="{E92CD7F8-F567-4BAE-9E42-8FBD3C28C1E1}" type="presParOf" srcId="{B80CAED5-E7A2-4D5F-902E-7C6C061E2C87}" destId="{31E176BD-2A11-4FB2-872A-1BE44518A25A}" srcOrd="1" destOrd="0" presId="urn:microsoft.com/office/officeart/2005/8/layout/orgChart1"/>
    <dgm:cxn modelId="{9EB4DFAB-603A-4E97-836D-031E41AA6A6D}" type="presParOf" srcId="{B80CAED5-E7A2-4D5F-902E-7C6C061E2C87}" destId="{53DB6010-8233-4060-B70C-A6B873866473}" srcOrd="2" destOrd="0" presId="urn:microsoft.com/office/officeart/2005/8/layout/orgChart1"/>
    <dgm:cxn modelId="{1B117FAB-7BFF-4368-9F32-222BB033A188}" type="presParOf" srcId="{10874CA7-F816-4656-9AB9-29D8A9C3145A}" destId="{5ECADBF5-3408-4D11-94DC-A71B40A2F661}" srcOrd="2" destOrd="0" presId="urn:microsoft.com/office/officeart/2005/8/layout/orgChart1"/>
    <dgm:cxn modelId="{F91A2CB1-48B6-463D-9A5C-ABC07C4C6302}" type="presParOf" srcId="{55F6927C-7211-4705-9FA5-7A3C628F2FDB}" destId="{DA0BB9ED-C41C-4C04-859F-989C6A78402E}" srcOrd="6" destOrd="0" presId="urn:microsoft.com/office/officeart/2005/8/layout/orgChart1"/>
    <dgm:cxn modelId="{E8F9A89B-F918-4956-A8B1-64F6D910EDDF}" type="presParOf" srcId="{55F6927C-7211-4705-9FA5-7A3C628F2FDB}" destId="{397CA1BB-80B7-4F04-8B84-6FCCBD9E02D3}" srcOrd="7" destOrd="0" presId="urn:microsoft.com/office/officeart/2005/8/layout/orgChart1"/>
    <dgm:cxn modelId="{1A14062F-8CE4-4E3A-A9F9-A81653BD1E66}" type="presParOf" srcId="{397CA1BB-80B7-4F04-8B84-6FCCBD9E02D3}" destId="{2829F978-0BA7-4835-BDCA-44635DB4B57F}" srcOrd="0" destOrd="0" presId="urn:microsoft.com/office/officeart/2005/8/layout/orgChart1"/>
    <dgm:cxn modelId="{AB050423-4E58-4DD4-8031-B20BE91D8799}" type="presParOf" srcId="{2829F978-0BA7-4835-BDCA-44635DB4B57F}" destId="{BC46883F-3C81-45C9-BB6D-B2ECB87ED1E8}" srcOrd="0" destOrd="0" presId="urn:microsoft.com/office/officeart/2005/8/layout/orgChart1"/>
    <dgm:cxn modelId="{67DD2AD1-AD53-4DCE-BE55-63A7BD00AB49}" type="presParOf" srcId="{2829F978-0BA7-4835-BDCA-44635DB4B57F}" destId="{A34FEDE0-8B7B-4DC0-AF26-D67B0B3E9CF2}" srcOrd="1" destOrd="0" presId="urn:microsoft.com/office/officeart/2005/8/layout/orgChart1"/>
    <dgm:cxn modelId="{31D263FB-0185-431B-99C9-2335D7C8CFFB}" type="presParOf" srcId="{397CA1BB-80B7-4F04-8B84-6FCCBD9E02D3}" destId="{1C3448DC-84F2-4A9D-B75D-668D9E0F5209}" srcOrd="1" destOrd="0" presId="urn:microsoft.com/office/officeart/2005/8/layout/orgChart1"/>
    <dgm:cxn modelId="{28752942-CC91-47FD-9B57-10C08D6BC6EE}" type="presParOf" srcId="{1C3448DC-84F2-4A9D-B75D-668D9E0F5209}" destId="{0124CFE4-049D-482C-8381-F7F2DBA6641C}" srcOrd="0" destOrd="0" presId="urn:microsoft.com/office/officeart/2005/8/layout/orgChart1"/>
    <dgm:cxn modelId="{84E8FE78-30F3-4679-A13E-F038E209508E}" type="presParOf" srcId="{1C3448DC-84F2-4A9D-B75D-668D9E0F5209}" destId="{B8764120-7E78-4DFC-93B5-40205EE8C3AE}" srcOrd="1" destOrd="0" presId="urn:microsoft.com/office/officeart/2005/8/layout/orgChart1"/>
    <dgm:cxn modelId="{59F7BF51-0F5D-4E1D-8F0D-BEA230453C60}" type="presParOf" srcId="{B8764120-7E78-4DFC-93B5-40205EE8C3AE}" destId="{23CF1B29-DB44-4FD4-9BD2-1C5F88340ABA}" srcOrd="0" destOrd="0" presId="urn:microsoft.com/office/officeart/2005/8/layout/orgChart1"/>
    <dgm:cxn modelId="{240F2673-A9A7-4E6C-A59A-08AA29AF4377}" type="presParOf" srcId="{23CF1B29-DB44-4FD4-9BD2-1C5F88340ABA}" destId="{4F17CAD5-F612-41F1-962B-AA93BA80E69C}" srcOrd="0" destOrd="0" presId="urn:microsoft.com/office/officeart/2005/8/layout/orgChart1"/>
    <dgm:cxn modelId="{0A270B31-9480-4B61-AC86-C1373E69EAAE}" type="presParOf" srcId="{23CF1B29-DB44-4FD4-9BD2-1C5F88340ABA}" destId="{AFB84378-CADD-4130-81D3-AF4AF742315C}" srcOrd="1" destOrd="0" presId="urn:microsoft.com/office/officeart/2005/8/layout/orgChart1"/>
    <dgm:cxn modelId="{E1ADDE74-0BA9-4A73-AADC-F43338B2A2FA}" type="presParOf" srcId="{B8764120-7E78-4DFC-93B5-40205EE8C3AE}" destId="{03BA8A56-42C1-4DBF-8AA2-21716DCAAA14}" srcOrd="1" destOrd="0" presId="urn:microsoft.com/office/officeart/2005/8/layout/orgChart1"/>
    <dgm:cxn modelId="{A5585ABD-C510-48EF-A570-4B85412C6470}" type="presParOf" srcId="{B8764120-7E78-4DFC-93B5-40205EE8C3AE}" destId="{D3345A8F-03D1-4F30-A08D-0CB837BF9DC9}" srcOrd="2" destOrd="0" presId="urn:microsoft.com/office/officeart/2005/8/layout/orgChart1"/>
    <dgm:cxn modelId="{48A7CAE4-EF42-456F-B829-C0994A5B40EB}" type="presParOf" srcId="{397CA1BB-80B7-4F04-8B84-6FCCBD9E02D3}" destId="{A4C31C48-B904-4D0B-82D0-0868D72D56C0}" srcOrd="2" destOrd="0" presId="urn:microsoft.com/office/officeart/2005/8/layout/orgChart1"/>
    <dgm:cxn modelId="{2A4580C7-7CE6-45F4-9330-6F6A28A3FAF1}" type="presParOf" srcId="{A9FDADCB-0456-43DE-A935-0F2B9D4B9663}" destId="{35C8D4CE-C217-4512-9507-57BCC1D43FBE}" srcOrd="2" destOrd="0" presId="urn:microsoft.com/office/officeart/2005/8/layout/orgChart1"/>
    <dgm:cxn modelId="{AB7CDB2A-334C-4B77-9974-AC1284C97E31}" type="presParOf" srcId="{BF168522-045C-4970-B18B-A7DDFEAC50AC}" destId="{C1A8A8CC-5779-4084-9472-E0F8DC93873A}" srcOrd="2" destOrd="0" presId="urn:microsoft.com/office/officeart/2005/8/layout/orgChart1"/>
    <dgm:cxn modelId="{0C530B02-649D-4965-93BD-1037D0800E07}" type="presParOf" srcId="{C1A8A8CC-5779-4084-9472-E0F8DC93873A}" destId="{36CA9A84-B932-408A-B3C1-FF36088DD4F6}" srcOrd="0" destOrd="0" presId="urn:microsoft.com/office/officeart/2005/8/layout/orgChart1"/>
    <dgm:cxn modelId="{96FC5D76-2114-48FA-A244-D8108821462E}" type="presParOf" srcId="{C1A8A8CC-5779-4084-9472-E0F8DC93873A}" destId="{24D5EBA7-3252-4BF1-A678-98C9AD1FFB92}" srcOrd="1" destOrd="0" presId="urn:microsoft.com/office/officeart/2005/8/layout/orgChart1"/>
    <dgm:cxn modelId="{153630F4-FC09-46C5-B266-F4DD21D6217B}" type="presParOf" srcId="{24D5EBA7-3252-4BF1-A678-98C9AD1FFB92}" destId="{7649B1D0-5481-444B-A64F-F94DB5E28D88}" srcOrd="0" destOrd="0" presId="urn:microsoft.com/office/officeart/2005/8/layout/orgChart1"/>
    <dgm:cxn modelId="{F482AFCB-C02D-4CF4-8669-2088C8341427}" type="presParOf" srcId="{7649B1D0-5481-444B-A64F-F94DB5E28D88}" destId="{FB697CE1-8392-41F4-B9EF-3EF81F7E70F3}" srcOrd="0" destOrd="0" presId="urn:microsoft.com/office/officeart/2005/8/layout/orgChart1"/>
    <dgm:cxn modelId="{81E9A11A-8114-4E4C-8426-03770B987807}" type="presParOf" srcId="{7649B1D0-5481-444B-A64F-F94DB5E28D88}" destId="{77201613-C94A-45B9-8650-224736E1D071}" srcOrd="1" destOrd="0" presId="urn:microsoft.com/office/officeart/2005/8/layout/orgChart1"/>
    <dgm:cxn modelId="{2FD7EC18-3668-4964-9374-1460DA1F29F1}" type="presParOf" srcId="{24D5EBA7-3252-4BF1-A678-98C9AD1FFB92}" destId="{3E4F6EA8-1FF0-42F3-B73C-EC067F1D4188}" srcOrd="1" destOrd="0" presId="urn:microsoft.com/office/officeart/2005/8/layout/orgChart1"/>
    <dgm:cxn modelId="{B32B2B2C-F786-46D8-B7E3-55F74F722282}" type="presParOf" srcId="{24D5EBA7-3252-4BF1-A678-98C9AD1FFB92}" destId="{DACBEE7D-C270-4E3A-8CAB-AB01EAA03F67}" srcOrd="2" destOrd="0" presId="urn:microsoft.com/office/officeart/2005/8/layout/orgChart1"/>
    <dgm:cxn modelId="{28B39076-C20D-4F22-A2DB-F399B2BA3022}" type="presParOf" srcId="{C1A8A8CC-5779-4084-9472-E0F8DC93873A}" destId="{72676554-A827-4973-8259-6B350FFDA37A}" srcOrd="2" destOrd="0" presId="urn:microsoft.com/office/officeart/2005/8/layout/orgChart1"/>
    <dgm:cxn modelId="{F1185C56-93FE-436F-89FB-220A4F66D663}" type="presParOf" srcId="{C1A8A8CC-5779-4084-9472-E0F8DC93873A}" destId="{2C2C9562-3C51-45B9-A690-ACC9095F05BB}" srcOrd="3" destOrd="0" presId="urn:microsoft.com/office/officeart/2005/8/layout/orgChart1"/>
    <dgm:cxn modelId="{D6492335-9DC7-45F6-B3F4-A8F2A3A7DEFB}" type="presParOf" srcId="{2C2C9562-3C51-45B9-A690-ACC9095F05BB}" destId="{AC2C9276-765F-4013-B6D3-7F8EE2E9B3A5}" srcOrd="0" destOrd="0" presId="urn:microsoft.com/office/officeart/2005/8/layout/orgChart1"/>
    <dgm:cxn modelId="{266A1E0E-FF05-4FA9-A228-D1F1554E9AB2}" type="presParOf" srcId="{AC2C9276-765F-4013-B6D3-7F8EE2E9B3A5}" destId="{47D4584F-AE7A-4E64-877B-F0C94DFAC4A3}" srcOrd="0" destOrd="0" presId="urn:microsoft.com/office/officeart/2005/8/layout/orgChart1"/>
    <dgm:cxn modelId="{77EB96F5-710F-4360-82D4-DED9B82B73C0}" type="presParOf" srcId="{AC2C9276-765F-4013-B6D3-7F8EE2E9B3A5}" destId="{1A9800AB-117A-4662-A0E7-AC4CCE095AF7}" srcOrd="1" destOrd="0" presId="urn:microsoft.com/office/officeart/2005/8/layout/orgChart1"/>
    <dgm:cxn modelId="{DADAB074-AAD0-4A2B-90B5-62C98CA8DCD4}" type="presParOf" srcId="{2C2C9562-3C51-45B9-A690-ACC9095F05BB}" destId="{7A5E4429-5005-4A43-9DEB-8CDBECEB8872}" srcOrd="1" destOrd="0" presId="urn:microsoft.com/office/officeart/2005/8/layout/orgChart1"/>
    <dgm:cxn modelId="{452E095D-7B34-4837-9EFA-C553FE6DA8BF}" type="presParOf" srcId="{2C2C9562-3C51-45B9-A690-ACC9095F05BB}" destId="{915F10EC-876F-4180-9633-1BBABE0AE3A8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676554-A827-4973-8259-6B350FFDA37A}">
      <dsp:nvSpPr>
        <dsp:cNvPr id="0" name=""/>
        <dsp:cNvSpPr/>
      </dsp:nvSpPr>
      <dsp:spPr>
        <a:xfrm>
          <a:off x="4032556" y="1404495"/>
          <a:ext cx="126633" cy="554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4774"/>
              </a:lnTo>
              <a:lnTo>
                <a:pt x="126633" y="55477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CA9A84-B932-408A-B3C1-FF36088DD4F6}">
      <dsp:nvSpPr>
        <dsp:cNvPr id="0" name=""/>
        <dsp:cNvSpPr/>
      </dsp:nvSpPr>
      <dsp:spPr>
        <a:xfrm>
          <a:off x="3905923" y="1404495"/>
          <a:ext cx="126633" cy="554774"/>
        </a:xfrm>
        <a:custGeom>
          <a:avLst/>
          <a:gdLst/>
          <a:ahLst/>
          <a:cxnLst/>
          <a:rect l="0" t="0" r="0" b="0"/>
          <a:pathLst>
            <a:path>
              <a:moveTo>
                <a:pt x="126633" y="0"/>
              </a:moveTo>
              <a:lnTo>
                <a:pt x="126633" y="554774"/>
              </a:lnTo>
              <a:lnTo>
                <a:pt x="0" y="55477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24CFE4-049D-482C-8381-F7F2DBA6641C}">
      <dsp:nvSpPr>
        <dsp:cNvPr id="0" name=""/>
        <dsp:cNvSpPr/>
      </dsp:nvSpPr>
      <dsp:spPr>
        <a:xfrm>
          <a:off x="9147624" y="3973344"/>
          <a:ext cx="180904" cy="554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4774"/>
              </a:lnTo>
              <a:lnTo>
                <a:pt x="180904" y="55477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0BB9ED-C41C-4C04-859F-989C6A78402E}">
      <dsp:nvSpPr>
        <dsp:cNvPr id="0" name=""/>
        <dsp:cNvSpPr/>
      </dsp:nvSpPr>
      <dsp:spPr>
        <a:xfrm>
          <a:off x="7458185" y="3117061"/>
          <a:ext cx="2171852" cy="2532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633"/>
              </a:lnTo>
              <a:lnTo>
                <a:pt x="2171852" y="126633"/>
              </a:lnTo>
              <a:lnTo>
                <a:pt x="2171852" y="25326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029F45-98EF-40C6-AADF-76F00A110316}">
      <dsp:nvSpPr>
        <dsp:cNvPr id="0" name=""/>
        <dsp:cNvSpPr/>
      </dsp:nvSpPr>
      <dsp:spPr>
        <a:xfrm>
          <a:off x="7688325" y="3973344"/>
          <a:ext cx="180904" cy="554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4774"/>
              </a:lnTo>
              <a:lnTo>
                <a:pt x="180904" y="55477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DA1EB5-61A0-45B7-AE4F-E715EEF96336}">
      <dsp:nvSpPr>
        <dsp:cNvPr id="0" name=""/>
        <dsp:cNvSpPr/>
      </dsp:nvSpPr>
      <dsp:spPr>
        <a:xfrm>
          <a:off x="7458185" y="3117061"/>
          <a:ext cx="712552" cy="2532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633"/>
              </a:lnTo>
              <a:lnTo>
                <a:pt x="712552" y="126633"/>
              </a:lnTo>
              <a:lnTo>
                <a:pt x="712552" y="25326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5D44B2-8560-4642-978D-ADB054C0BCB2}">
      <dsp:nvSpPr>
        <dsp:cNvPr id="0" name=""/>
        <dsp:cNvSpPr/>
      </dsp:nvSpPr>
      <dsp:spPr>
        <a:xfrm>
          <a:off x="6249542" y="3835682"/>
          <a:ext cx="160388" cy="14110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1058"/>
              </a:lnTo>
              <a:lnTo>
                <a:pt x="160388" y="141105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6A2260-CCB5-4011-B26C-7557C74E1E2F}">
      <dsp:nvSpPr>
        <dsp:cNvPr id="0" name=""/>
        <dsp:cNvSpPr/>
      </dsp:nvSpPr>
      <dsp:spPr>
        <a:xfrm>
          <a:off x="6249542" y="3835682"/>
          <a:ext cx="160388" cy="554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4774"/>
              </a:lnTo>
              <a:lnTo>
                <a:pt x="160388" y="55477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798F5F-822C-4A7A-988F-B7CBF0482775}">
      <dsp:nvSpPr>
        <dsp:cNvPr id="0" name=""/>
        <dsp:cNvSpPr/>
      </dsp:nvSpPr>
      <dsp:spPr>
        <a:xfrm>
          <a:off x="6677244" y="3117061"/>
          <a:ext cx="780940" cy="253266"/>
        </a:xfrm>
        <a:custGeom>
          <a:avLst/>
          <a:gdLst/>
          <a:ahLst/>
          <a:cxnLst/>
          <a:rect l="0" t="0" r="0" b="0"/>
          <a:pathLst>
            <a:path>
              <a:moveTo>
                <a:pt x="780940" y="0"/>
              </a:moveTo>
              <a:lnTo>
                <a:pt x="780940" y="126633"/>
              </a:lnTo>
              <a:lnTo>
                <a:pt x="0" y="126633"/>
              </a:lnTo>
              <a:lnTo>
                <a:pt x="0" y="25326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D3C932-5FAB-466A-BA37-89C5CC54A979}">
      <dsp:nvSpPr>
        <dsp:cNvPr id="0" name=""/>
        <dsp:cNvSpPr/>
      </dsp:nvSpPr>
      <dsp:spPr>
        <a:xfrm>
          <a:off x="5289879" y="3117061"/>
          <a:ext cx="2168306" cy="957806"/>
        </a:xfrm>
        <a:custGeom>
          <a:avLst/>
          <a:gdLst/>
          <a:ahLst/>
          <a:cxnLst/>
          <a:rect l="0" t="0" r="0" b="0"/>
          <a:pathLst>
            <a:path>
              <a:moveTo>
                <a:pt x="2168306" y="0"/>
              </a:moveTo>
              <a:lnTo>
                <a:pt x="2168306" y="831173"/>
              </a:lnTo>
              <a:lnTo>
                <a:pt x="0" y="831173"/>
              </a:lnTo>
              <a:lnTo>
                <a:pt x="0" y="95780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BC28F0-37DF-46B0-BD49-B9FD3240112C}">
      <dsp:nvSpPr>
        <dsp:cNvPr id="0" name=""/>
        <dsp:cNvSpPr/>
      </dsp:nvSpPr>
      <dsp:spPr>
        <a:xfrm>
          <a:off x="4032556" y="1404495"/>
          <a:ext cx="3425629" cy="11095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2916"/>
              </a:lnTo>
              <a:lnTo>
                <a:pt x="3425629" y="982916"/>
              </a:lnTo>
              <a:lnTo>
                <a:pt x="3425629" y="110954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733EA0-3A5B-4F4B-94BB-05ECD77BB446}">
      <dsp:nvSpPr>
        <dsp:cNvPr id="0" name=""/>
        <dsp:cNvSpPr/>
      </dsp:nvSpPr>
      <dsp:spPr>
        <a:xfrm>
          <a:off x="4032556" y="1404495"/>
          <a:ext cx="952268" cy="11095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2916"/>
              </a:lnTo>
              <a:lnTo>
                <a:pt x="952268" y="982916"/>
              </a:lnTo>
              <a:lnTo>
                <a:pt x="952268" y="110954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1D4753-1ACD-409A-9F68-B25E1D2677EB}">
      <dsp:nvSpPr>
        <dsp:cNvPr id="0" name=""/>
        <dsp:cNvSpPr/>
      </dsp:nvSpPr>
      <dsp:spPr>
        <a:xfrm>
          <a:off x="3043113" y="3117061"/>
          <a:ext cx="150922" cy="7646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4636"/>
              </a:lnTo>
              <a:lnTo>
                <a:pt x="150922" y="76463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83BFAF-4939-433E-B88D-2118A85FF841}">
      <dsp:nvSpPr>
        <dsp:cNvPr id="0" name=""/>
        <dsp:cNvSpPr/>
      </dsp:nvSpPr>
      <dsp:spPr>
        <a:xfrm>
          <a:off x="3525526" y="1404495"/>
          <a:ext cx="507030" cy="1109549"/>
        </a:xfrm>
        <a:custGeom>
          <a:avLst/>
          <a:gdLst/>
          <a:ahLst/>
          <a:cxnLst/>
          <a:rect l="0" t="0" r="0" b="0"/>
          <a:pathLst>
            <a:path>
              <a:moveTo>
                <a:pt x="507030" y="0"/>
              </a:moveTo>
              <a:lnTo>
                <a:pt x="507030" y="982916"/>
              </a:lnTo>
              <a:lnTo>
                <a:pt x="0" y="982916"/>
              </a:lnTo>
              <a:lnTo>
                <a:pt x="0" y="110954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72138A-48BB-4FB8-8E47-83754F2F6F09}">
      <dsp:nvSpPr>
        <dsp:cNvPr id="0" name=""/>
        <dsp:cNvSpPr/>
      </dsp:nvSpPr>
      <dsp:spPr>
        <a:xfrm>
          <a:off x="2066226" y="1404495"/>
          <a:ext cx="1966329" cy="1109549"/>
        </a:xfrm>
        <a:custGeom>
          <a:avLst/>
          <a:gdLst/>
          <a:ahLst/>
          <a:cxnLst/>
          <a:rect l="0" t="0" r="0" b="0"/>
          <a:pathLst>
            <a:path>
              <a:moveTo>
                <a:pt x="1966329" y="0"/>
              </a:moveTo>
              <a:lnTo>
                <a:pt x="1966329" y="982916"/>
              </a:lnTo>
              <a:lnTo>
                <a:pt x="0" y="982916"/>
              </a:lnTo>
              <a:lnTo>
                <a:pt x="0" y="110954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7E8FC1-EBEE-47A5-882E-40A409A485C5}">
      <dsp:nvSpPr>
        <dsp:cNvPr id="0" name=""/>
        <dsp:cNvSpPr/>
      </dsp:nvSpPr>
      <dsp:spPr>
        <a:xfrm>
          <a:off x="124514" y="3117061"/>
          <a:ext cx="180904" cy="14110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1058"/>
              </a:lnTo>
              <a:lnTo>
                <a:pt x="180904" y="141105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A0E4A6-FD93-417A-8BC0-1579353B72A0}">
      <dsp:nvSpPr>
        <dsp:cNvPr id="0" name=""/>
        <dsp:cNvSpPr/>
      </dsp:nvSpPr>
      <dsp:spPr>
        <a:xfrm>
          <a:off x="124514" y="3117061"/>
          <a:ext cx="180904" cy="554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4774"/>
              </a:lnTo>
              <a:lnTo>
                <a:pt x="180904" y="55477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10FF65-21A6-4317-9D34-A6A59F9392FC}">
      <dsp:nvSpPr>
        <dsp:cNvPr id="0" name=""/>
        <dsp:cNvSpPr/>
      </dsp:nvSpPr>
      <dsp:spPr>
        <a:xfrm>
          <a:off x="606927" y="1404495"/>
          <a:ext cx="3425629" cy="1109549"/>
        </a:xfrm>
        <a:custGeom>
          <a:avLst/>
          <a:gdLst/>
          <a:ahLst/>
          <a:cxnLst/>
          <a:rect l="0" t="0" r="0" b="0"/>
          <a:pathLst>
            <a:path>
              <a:moveTo>
                <a:pt x="3425629" y="0"/>
              </a:moveTo>
              <a:lnTo>
                <a:pt x="3425629" y="982916"/>
              </a:lnTo>
              <a:lnTo>
                <a:pt x="0" y="982916"/>
              </a:lnTo>
              <a:lnTo>
                <a:pt x="0" y="110954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8C3CB7-D118-4CA4-ADD6-CC1DB60873C7}">
      <dsp:nvSpPr>
        <dsp:cNvPr id="0" name=""/>
        <dsp:cNvSpPr/>
      </dsp:nvSpPr>
      <dsp:spPr>
        <a:xfrm>
          <a:off x="3429540" y="801479"/>
          <a:ext cx="1206032" cy="603016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CEO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Peter Loughnane</a:t>
          </a:r>
          <a:endParaRPr lang="en-AU" sz="1000" kern="1200" dirty="0"/>
        </a:p>
      </dsp:txBody>
      <dsp:txXfrm>
        <a:off x="3429540" y="801479"/>
        <a:ext cx="1206032" cy="603016"/>
      </dsp:txXfrm>
    </dsp:sp>
    <dsp:sp modelId="{D15AD3DA-27F1-4D3A-8F34-B54E58431BD1}">
      <dsp:nvSpPr>
        <dsp:cNvPr id="0" name=""/>
        <dsp:cNvSpPr/>
      </dsp:nvSpPr>
      <dsp:spPr>
        <a:xfrm>
          <a:off x="3911" y="2514045"/>
          <a:ext cx="1206032" cy="603016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300" kern="1200" dirty="0"/>
            <a:t>CFO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900" kern="1200"/>
            <a:t> </a:t>
          </a:r>
          <a:endParaRPr lang="en-AU" sz="900" kern="1200" dirty="0"/>
        </a:p>
      </dsp:txBody>
      <dsp:txXfrm>
        <a:off x="3911" y="2514045"/>
        <a:ext cx="1206032" cy="603016"/>
      </dsp:txXfrm>
    </dsp:sp>
    <dsp:sp modelId="{A3478AA6-FDC5-4CD7-BDED-4D235DFC5CD0}">
      <dsp:nvSpPr>
        <dsp:cNvPr id="0" name=""/>
        <dsp:cNvSpPr/>
      </dsp:nvSpPr>
      <dsp:spPr>
        <a:xfrm>
          <a:off x="305419" y="3370328"/>
          <a:ext cx="1206032" cy="603016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FINANCE TEAM</a:t>
          </a:r>
          <a:endParaRPr lang="en-AU" sz="1300" kern="1200" dirty="0"/>
        </a:p>
      </dsp:txBody>
      <dsp:txXfrm>
        <a:off x="305419" y="3370328"/>
        <a:ext cx="1206032" cy="603016"/>
      </dsp:txXfrm>
    </dsp:sp>
    <dsp:sp modelId="{801E22FC-D123-43F6-A999-14F2DD2502C0}">
      <dsp:nvSpPr>
        <dsp:cNvPr id="0" name=""/>
        <dsp:cNvSpPr/>
      </dsp:nvSpPr>
      <dsp:spPr>
        <a:xfrm>
          <a:off x="305419" y="4226611"/>
          <a:ext cx="1206032" cy="603016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300" kern="1200" dirty="0"/>
            <a:t>Digital Transformation Lead</a:t>
          </a:r>
        </a:p>
      </dsp:txBody>
      <dsp:txXfrm>
        <a:off x="305419" y="4226611"/>
        <a:ext cx="1206032" cy="603016"/>
      </dsp:txXfrm>
    </dsp:sp>
    <dsp:sp modelId="{2D2AB294-C36C-49DA-AFFB-32D202402280}">
      <dsp:nvSpPr>
        <dsp:cNvPr id="0" name=""/>
        <dsp:cNvSpPr/>
      </dsp:nvSpPr>
      <dsp:spPr>
        <a:xfrm>
          <a:off x="1463210" y="2514045"/>
          <a:ext cx="1206032" cy="603016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300" kern="1200" dirty="0"/>
            <a:t>CPO</a:t>
          </a:r>
        </a:p>
      </dsp:txBody>
      <dsp:txXfrm>
        <a:off x="1463210" y="2514045"/>
        <a:ext cx="1206032" cy="603016"/>
      </dsp:txXfrm>
    </dsp:sp>
    <dsp:sp modelId="{544129DF-B8A7-44D9-A5C4-7BA220A09F51}">
      <dsp:nvSpPr>
        <dsp:cNvPr id="0" name=""/>
        <dsp:cNvSpPr/>
      </dsp:nvSpPr>
      <dsp:spPr>
        <a:xfrm>
          <a:off x="2922509" y="2514045"/>
          <a:ext cx="1206032" cy="603016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100" kern="1200" dirty="0"/>
            <a:t>Head of Customer Engagement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900" kern="1200"/>
            <a:t> </a:t>
          </a:r>
          <a:endParaRPr lang="en-AU" sz="1300" kern="1200" dirty="0"/>
        </a:p>
      </dsp:txBody>
      <dsp:txXfrm>
        <a:off x="2922509" y="2514045"/>
        <a:ext cx="1206032" cy="603016"/>
      </dsp:txXfrm>
    </dsp:sp>
    <dsp:sp modelId="{0081D3E3-DCF6-40E2-B54E-0620DA72497F}">
      <dsp:nvSpPr>
        <dsp:cNvPr id="0" name=""/>
        <dsp:cNvSpPr/>
      </dsp:nvSpPr>
      <dsp:spPr>
        <a:xfrm>
          <a:off x="3194035" y="3580190"/>
          <a:ext cx="1206032" cy="603016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300" kern="1200" dirty="0"/>
            <a:t>Marketing / Comms</a:t>
          </a:r>
        </a:p>
      </dsp:txBody>
      <dsp:txXfrm>
        <a:off x="3194035" y="3580190"/>
        <a:ext cx="1206032" cy="603016"/>
      </dsp:txXfrm>
    </dsp:sp>
    <dsp:sp modelId="{AFE502E2-AD65-4562-B3CB-D1A0586D190A}">
      <dsp:nvSpPr>
        <dsp:cNvPr id="0" name=""/>
        <dsp:cNvSpPr/>
      </dsp:nvSpPr>
      <dsp:spPr>
        <a:xfrm>
          <a:off x="4381809" y="2514045"/>
          <a:ext cx="1206032" cy="812908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kern="1200" dirty="0"/>
            <a:t>Head of Safety, Risk, &amp; Quality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900" kern="1200" dirty="0"/>
            <a:t> </a:t>
          </a:r>
        </a:p>
      </dsp:txBody>
      <dsp:txXfrm>
        <a:off x="4381809" y="2514045"/>
        <a:ext cx="1206032" cy="812908"/>
      </dsp:txXfrm>
    </dsp:sp>
    <dsp:sp modelId="{246E7C30-702F-4BD9-8BC2-F25C44661ECD}">
      <dsp:nvSpPr>
        <dsp:cNvPr id="0" name=""/>
        <dsp:cNvSpPr/>
      </dsp:nvSpPr>
      <dsp:spPr>
        <a:xfrm>
          <a:off x="6855169" y="2514045"/>
          <a:ext cx="1206032" cy="603016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COO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 </a:t>
          </a:r>
          <a:endParaRPr lang="en-AU" sz="1300" kern="1200" dirty="0"/>
        </a:p>
      </dsp:txBody>
      <dsp:txXfrm>
        <a:off x="6855169" y="2514045"/>
        <a:ext cx="1206032" cy="603016"/>
      </dsp:txXfrm>
    </dsp:sp>
    <dsp:sp modelId="{29538779-4150-4B89-BA87-2C01882A1D05}">
      <dsp:nvSpPr>
        <dsp:cNvPr id="0" name=""/>
        <dsp:cNvSpPr/>
      </dsp:nvSpPr>
      <dsp:spPr>
        <a:xfrm>
          <a:off x="4686862" y="4074868"/>
          <a:ext cx="1206032" cy="603016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300" kern="1200" dirty="0"/>
            <a:t>Senior Coordinator Communities</a:t>
          </a:r>
        </a:p>
      </dsp:txBody>
      <dsp:txXfrm>
        <a:off x="4686862" y="4074868"/>
        <a:ext cx="1206032" cy="603016"/>
      </dsp:txXfrm>
    </dsp:sp>
    <dsp:sp modelId="{0564C446-0F5E-4A4D-8569-C59144175145}">
      <dsp:nvSpPr>
        <dsp:cNvPr id="0" name=""/>
        <dsp:cNvSpPr/>
      </dsp:nvSpPr>
      <dsp:spPr>
        <a:xfrm>
          <a:off x="6142616" y="3370328"/>
          <a:ext cx="1069256" cy="465353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300" kern="1200" dirty="0"/>
            <a:t>Practice Coaches</a:t>
          </a:r>
        </a:p>
      </dsp:txBody>
      <dsp:txXfrm>
        <a:off x="6142616" y="3370328"/>
        <a:ext cx="1069256" cy="465353"/>
      </dsp:txXfrm>
    </dsp:sp>
    <dsp:sp modelId="{F4D924BF-694E-4CE5-8652-DC8F13E196D1}">
      <dsp:nvSpPr>
        <dsp:cNvPr id="0" name=""/>
        <dsp:cNvSpPr/>
      </dsp:nvSpPr>
      <dsp:spPr>
        <a:xfrm>
          <a:off x="6409930" y="4088949"/>
          <a:ext cx="1206032" cy="603016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300" kern="1200" dirty="0"/>
            <a:t>Behaviour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300" kern="1200" dirty="0"/>
        </a:p>
      </dsp:txBody>
      <dsp:txXfrm>
        <a:off x="6409930" y="4088949"/>
        <a:ext cx="1206032" cy="603016"/>
      </dsp:txXfrm>
    </dsp:sp>
    <dsp:sp modelId="{9175CE4D-5C10-420A-8B5B-28BED8351841}">
      <dsp:nvSpPr>
        <dsp:cNvPr id="0" name=""/>
        <dsp:cNvSpPr/>
      </dsp:nvSpPr>
      <dsp:spPr>
        <a:xfrm>
          <a:off x="6409930" y="4945232"/>
          <a:ext cx="1206032" cy="603016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300" kern="1200" dirty="0"/>
            <a:t>Programming &amp; Practice</a:t>
          </a:r>
        </a:p>
      </dsp:txBody>
      <dsp:txXfrm>
        <a:off x="6409930" y="4945232"/>
        <a:ext cx="1206032" cy="603016"/>
      </dsp:txXfrm>
    </dsp:sp>
    <dsp:sp modelId="{F48E293F-0755-4756-BE56-FD0C1126A6EA}">
      <dsp:nvSpPr>
        <dsp:cNvPr id="0" name=""/>
        <dsp:cNvSpPr/>
      </dsp:nvSpPr>
      <dsp:spPr>
        <a:xfrm>
          <a:off x="7567721" y="3370328"/>
          <a:ext cx="1206032" cy="603016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kern="1200" dirty="0"/>
            <a:t>Team Leader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kern="1200" dirty="0"/>
            <a:t>Ops Support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000" kern="1200" dirty="0"/>
        </a:p>
      </dsp:txBody>
      <dsp:txXfrm>
        <a:off x="7567721" y="3370328"/>
        <a:ext cx="1206032" cy="603016"/>
      </dsp:txXfrm>
    </dsp:sp>
    <dsp:sp modelId="{669AE0BD-2288-4272-AE5D-2DFF99032754}">
      <dsp:nvSpPr>
        <dsp:cNvPr id="0" name=""/>
        <dsp:cNvSpPr/>
      </dsp:nvSpPr>
      <dsp:spPr>
        <a:xfrm>
          <a:off x="7869230" y="4226611"/>
          <a:ext cx="1206032" cy="603016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400" kern="1200" dirty="0"/>
            <a:t>3 x FS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kern="1200" dirty="0"/>
            <a:t> </a:t>
          </a:r>
        </a:p>
      </dsp:txBody>
      <dsp:txXfrm>
        <a:off x="7869230" y="4226611"/>
        <a:ext cx="1206032" cy="603016"/>
      </dsp:txXfrm>
    </dsp:sp>
    <dsp:sp modelId="{BC46883F-3C81-45C9-BB6D-B2ECB87ED1E8}">
      <dsp:nvSpPr>
        <dsp:cNvPr id="0" name=""/>
        <dsp:cNvSpPr/>
      </dsp:nvSpPr>
      <dsp:spPr>
        <a:xfrm>
          <a:off x="9027021" y="3370328"/>
          <a:ext cx="1206032" cy="603016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2 x Area Managers</a:t>
          </a:r>
          <a:endParaRPr lang="en-AU" sz="1300" kern="1200" dirty="0"/>
        </a:p>
      </dsp:txBody>
      <dsp:txXfrm>
        <a:off x="9027021" y="3370328"/>
        <a:ext cx="1206032" cy="603016"/>
      </dsp:txXfrm>
    </dsp:sp>
    <dsp:sp modelId="{4F17CAD5-F612-41F1-962B-AA93BA80E69C}">
      <dsp:nvSpPr>
        <dsp:cNvPr id="0" name=""/>
        <dsp:cNvSpPr/>
      </dsp:nvSpPr>
      <dsp:spPr>
        <a:xfrm>
          <a:off x="9328529" y="4226611"/>
          <a:ext cx="1206032" cy="603016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300" kern="1200" dirty="0"/>
            <a:t>Service Managers</a:t>
          </a:r>
        </a:p>
      </dsp:txBody>
      <dsp:txXfrm>
        <a:off x="9328529" y="4226611"/>
        <a:ext cx="1206032" cy="603016"/>
      </dsp:txXfrm>
    </dsp:sp>
    <dsp:sp modelId="{FB697CE1-8392-41F4-B9EF-3EF81F7E70F3}">
      <dsp:nvSpPr>
        <dsp:cNvPr id="0" name=""/>
        <dsp:cNvSpPr/>
      </dsp:nvSpPr>
      <dsp:spPr>
        <a:xfrm>
          <a:off x="2699890" y="1657762"/>
          <a:ext cx="1206032" cy="603016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Executive Assistant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Vacant</a:t>
          </a:r>
          <a:endParaRPr lang="en-AU" sz="900" kern="1200" dirty="0"/>
        </a:p>
      </dsp:txBody>
      <dsp:txXfrm>
        <a:off x="2699890" y="1657762"/>
        <a:ext cx="1206032" cy="603016"/>
      </dsp:txXfrm>
    </dsp:sp>
    <dsp:sp modelId="{47D4584F-AE7A-4E64-877B-F0C94DFAC4A3}">
      <dsp:nvSpPr>
        <dsp:cNvPr id="0" name=""/>
        <dsp:cNvSpPr/>
      </dsp:nvSpPr>
      <dsp:spPr>
        <a:xfrm>
          <a:off x="4159189" y="1657762"/>
          <a:ext cx="1206032" cy="603016"/>
        </a:xfrm>
        <a:prstGeom prst="rect">
          <a:avLst/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100" kern="1200" dirty="0"/>
            <a:t>Senior Advisor Strategic Support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900" kern="1200" dirty="0"/>
            <a:t> (New)</a:t>
          </a:r>
        </a:p>
      </dsp:txBody>
      <dsp:txXfrm>
        <a:off x="4159189" y="1657762"/>
        <a:ext cx="1206032" cy="6030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5855C-716C-01C7-F1D0-5F9A16802F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7FFFF4-B1ED-F4DE-5A97-9D245AB391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A396C8-A9EE-D303-7FD6-E51ABCE9A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0504-B910-4CBC-AB03-9AB1EF4C9D6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0BCD86-937B-CADD-8D3E-D2E8B0165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80C9D-573A-3BDA-C276-CDF9E18D4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974B4-E770-4345-9C27-A37FA3E86C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86192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F621A-DC8C-B342-4431-1EA571BA7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D2309D-5F3A-C991-F420-0BB90830E6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A7B4F-EAA6-0465-DF04-D52C1CE5D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0504-B910-4CBC-AB03-9AB1EF4C9D6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FBE98-6A09-D25B-2AFE-AA047EF4C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667AD3-873B-A9A0-DB58-C201ED2F5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974B4-E770-4345-9C27-A37FA3E86C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2514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130CBA-F493-B17D-10EA-701D76DAEC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535763-D0A8-15F8-A510-E927AF9EDB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BA289-3233-4D5A-7469-A0A292246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0504-B910-4CBC-AB03-9AB1EF4C9D6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BE0D2F-006A-5112-C4D2-7EE3969EF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67E1F-AD8D-2011-5708-B74B00A9C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974B4-E770-4345-9C27-A37FA3E86C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5556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FB974-EFF2-3A99-839C-B19EC64F3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4BE7B-7B4D-1F14-3B15-B87DBF35B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9D127E-0403-7AAD-9CFB-BD7701E62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0504-B910-4CBC-AB03-9AB1EF4C9D6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60CB5-48C1-C858-1528-F0DCBEE35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D8919F-4A1E-5124-F7DC-BE90A50ED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974B4-E770-4345-9C27-A37FA3E86C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7324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C40B9-CDD9-0DD1-E81B-E51CC65E4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7EE774-7909-4ADD-A7C8-C3A627303B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C9423F-0515-5503-F6BE-1E980F29C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0504-B910-4CBC-AB03-9AB1EF4C9D6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D41C7A-963F-F914-1711-73B02974E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5270E-BC49-8EB8-CC06-4C9C00FC0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974B4-E770-4345-9C27-A37FA3E86C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0389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0E2F6-5D28-63DD-656C-D92E6FDE2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02928-4C3D-95BB-F55F-CBBAEAAB51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96C56C-DB67-1329-3775-69059520EF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9A2C93-AE1E-6D4F-A734-B2F9DC016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0504-B910-4CBC-AB03-9AB1EF4C9D6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7712F3-96FF-CA14-2E5B-881A4EB2F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296CFD-F090-B081-0E0E-F7F3E9093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974B4-E770-4345-9C27-A37FA3E86C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88194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A750B-6564-C8E6-D398-CAEB0C38F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FA499B-35BD-461C-4100-9CC3D6E67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AA2FF5-B891-E44F-BA3F-737FF66A95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380539-BC22-E293-7F3E-C9B8B5D452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1EABB4-9773-CBD9-9DD2-B1B3C65D8A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B96A57-8473-6765-2767-41C2D387B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0504-B910-4CBC-AB03-9AB1EF4C9D6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A30A5D-E12F-28EF-F373-DFC894DB4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CD0CA2-9B70-E3AA-21A6-EB7F65FA4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974B4-E770-4345-9C27-A37FA3E86C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5873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F3ACA-A2EC-BB96-DCF8-7A59F4E33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1D917F-3D3B-AC0D-5CED-EC4F57A55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0504-B910-4CBC-AB03-9AB1EF4C9D6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389BCA-7EC0-7A19-25D0-E5CCCE7A3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5EAD70-57B6-6155-97FA-A8979B249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974B4-E770-4345-9C27-A37FA3E86C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75878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28CFB0-33EB-7EF9-9C33-CDF23465E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0504-B910-4CBC-AB03-9AB1EF4C9D6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CF1670-D7DD-694E-237D-4C6267755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D04BE8-634F-651F-14CF-4D4D1D43B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974B4-E770-4345-9C27-A37FA3E86C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18790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CFB9D-23EB-B107-BBC7-14E2DA80A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090CA-224E-D670-6275-82576B78A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201327-BB2A-E8D0-8AFA-309C7643C1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2DDD5-4492-49B2-75DA-C9FF9957D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0504-B910-4CBC-AB03-9AB1EF4C9D6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D45604-5B37-D677-82A7-EB5F46F13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BCAF96-778F-6B46-262E-B105DC2E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974B4-E770-4345-9C27-A37FA3E86C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7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D7107-AB8F-DA78-FBBD-EF99C7C79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7B4C9D-FDAF-88E3-A1B3-AD2E03C7AA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17ED9A-220D-82CD-81E3-5FFA0514BB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A98983-E315-30C5-2541-775952BA5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0504-B910-4CBC-AB03-9AB1EF4C9D6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274A1E-0938-DB8F-B321-05645FE85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BDD306-CEB1-6BCD-7AAD-4F79CAE11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974B4-E770-4345-9C27-A37FA3E86C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38127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14455D-A29F-167A-B11C-BC26EDCF5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72C799-25A2-D115-A1B6-543B70C48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21DAA-2CDD-B58D-FB2C-35226628AC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0D0504-B910-4CBC-AB03-9AB1EF4C9D6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709413-188A-319A-80A4-C35F333077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75D70-125D-E58F-4496-6D3604BA17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F974B4-E770-4345-9C27-A37FA3E86C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47951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6AB6F-676B-CFA8-4485-3EB56C8AD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CC63BF9-69C8-E039-74DD-443A6AC9EF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7884614"/>
              </p:ext>
            </p:extLst>
          </p:nvPr>
        </p:nvGraphicFramePr>
        <p:xfrm>
          <a:off x="806116" y="144379"/>
          <a:ext cx="10538473" cy="6349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59957E8-8E93-34A8-9349-1226ACD88A44}"/>
              </a:ext>
            </a:extLst>
          </p:cNvPr>
          <p:cNvSpPr txBox="1"/>
          <p:nvPr/>
        </p:nvSpPr>
        <p:spPr>
          <a:xfrm>
            <a:off x="823959" y="528898"/>
            <a:ext cx="3415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Current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24913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proval xmlns="92beb1bd-4bcc-46da-9386-e923af4c5705" xsi:nil="true"/>
    <TaggedPerson xmlns="92beb1bd-4bcc-46da-9386-e923af4c5705">
      <UserInfo>
        <DisplayName/>
        <AccountId xsi:nil="true"/>
        <AccountType/>
      </UserInfo>
    </TaggedPerson>
    <TaxCatchAll xmlns="0805c110-666c-4796-8cd1-db8ece5e5e7e" xsi:nil="true"/>
    <lcf76f155ced4ddcb4097134ff3c332f xmlns="92beb1bd-4bcc-46da-9386-e923af4c5705">
      <Terms xmlns="http://schemas.microsoft.com/office/infopath/2007/PartnerControls"/>
    </lcf76f155ced4ddcb4097134ff3c332f>
    <Comments xmlns="92beb1bd-4bcc-46da-9386-e923af4c5705" xsi:nil="true"/>
    <_Flow_SignoffStatus xmlns="92beb1bd-4bcc-46da-9386-e923af4c5705" xsi:nil="true"/>
    <CPComments xmlns="92beb1bd-4bcc-46da-9386-e923af4c570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876CCA4EE4F141A40E0FCA68160FA5" ma:contentTypeVersion="24" ma:contentTypeDescription="Create a new document." ma:contentTypeScope="" ma:versionID="41d0ed3cfa696f434f9a9698e6c1d3a2">
  <xsd:schema xmlns:xsd="http://www.w3.org/2001/XMLSchema" xmlns:xs="http://www.w3.org/2001/XMLSchema" xmlns:p="http://schemas.microsoft.com/office/2006/metadata/properties" xmlns:ns2="92beb1bd-4bcc-46da-9386-e923af4c5705" xmlns:ns3="0805c110-666c-4796-8cd1-db8ece5e5e7e" targetNamespace="http://schemas.microsoft.com/office/2006/metadata/properties" ma:root="true" ma:fieldsID="7a6562625c8f15c033390cfc264c2f3a" ns2:_="" ns3:_="">
    <xsd:import namespace="92beb1bd-4bcc-46da-9386-e923af4c5705"/>
    <xsd:import namespace="0805c110-666c-4796-8cd1-db8ece5e5e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Approval" minOccurs="0"/>
                <xsd:element ref="ns2:Comments" minOccurs="0"/>
                <xsd:element ref="ns2:CPComments" minOccurs="0"/>
                <xsd:element ref="ns2:TaggedPers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beb1bd-4bcc-46da-9386-e923af4c5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Approval" ma:index="20" nillable="true" ma:displayName="Approval" ma:format="Dropdown" ma:internalName="Approval">
      <xsd:simpleType>
        <xsd:restriction base="dms:Text">
          <xsd:maxLength value="255"/>
        </xsd:restriction>
      </xsd:simpleType>
    </xsd:element>
    <xsd:element name="Comments" ma:index="21" nillable="true" ma:displayName="AM Comments" ma:format="Dropdown" ma:internalName="Comments">
      <xsd:simpleType>
        <xsd:restriction base="dms:Note">
          <xsd:maxLength value="255"/>
        </xsd:restriction>
      </xsd:simpleType>
    </xsd:element>
    <xsd:element name="CPComments" ma:index="22" nillable="true" ma:displayName="CP Comments" ma:format="Dropdown" ma:internalName="CPComments">
      <xsd:simpleType>
        <xsd:restriction base="dms:Note">
          <xsd:maxLength value="255"/>
        </xsd:restriction>
      </xsd:simpleType>
    </xsd:element>
    <xsd:element name="TaggedPerson" ma:index="23" nillable="true" ma:displayName="Tagged Person" ma:format="Dropdown" ma:list="UserInfo" ma:SharePointGroup="0" ma:internalName="TaggedPerso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a62e7914-6f7f-4d92-9a37-7cc2030a9c7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Flow_SignoffStatus" ma:index="30" nillable="true" ma:displayName="Sign-off status" ma:internalName="Sign_x002d_off_x0020_status">
      <xsd:simpleType>
        <xsd:restriction base="dms:Text"/>
      </xsd:simpleType>
    </xsd:element>
    <xsd:element name="MediaServiceBillingMetadata" ma:index="3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05c110-666c-4796-8cd1-db8ece5e5e7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5d6ca367-6cea-49dc-aaef-ea7f1b3d04e6}" ma:internalName="TaxCatchAll" ma:showField="CatchAllData" ma:web="0805c110-666c-4796-8cd1-db8ece5e5e7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2E4C5E5-A5FC-457B-AC21-A3059118AAEF}">
  <ds:schemaRefs>
    <ds:schemaRef ds:uri="http://schemas.microsoft.com/office/2006/metadata/properties"/>
    <ds:schemaRef ds:uri="http://schemas.microsoft.com/office/infopath/2007/PartnerControls"/>
    <ds:schemaRef ds:uri="92beb1bd-4bcc-46da-9386-e923af4c5705"/>
    <ds:schemaRef ds:uri="0805c110-666c-4796-8cd1-db8ece5e5e7e"/>
  </ds:schemaRefs>
</ds:datastoreItem>
</file>

<file path=customXml/itemProps2.xml><?xml version="1.0" encoding="utf-8"?>
<ds:datastoreItem xmlns:ds="http://schemas.openxmlformats.org/officeDocument/2006/customXml" ds:itemID="{9F6D9B81-8AC7-47E9-9124-D2DF795F0C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F2A7AD6-8CE6-4CCF-844C-196D4D27DE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beb1bd-4bcc-46da-9386-e923af4c5705"/>
    <ds:schemaRef ds:uri="0805c110-666c-4796-8cd1-db8ece5e5e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2566</TotalTime>
  <Words>65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Peter Loughnane</dc:creator>
  <cp:lastModifiedBy>Sonia Matthews</cp:lastModifiedBy>
  <cp:revision>12</cp:revision>
  <cp:lastPrinted>2025-01-29T04:33:49Z</cp:lastPrinted>
  <dcterms:created xsi:type="dcterms:W3CDTF">2024-11-26T23:05:26Z</dcterms:created>
  <dcterms:modified xsi:type="dcterms:W3CDTF">2026-02-23T03:59:16Z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0x01010090876CCA4EE4F141A40E0FCA68160FA5</vt:lpwstr>
  </property>
  <property fmtid="{D5CDD505-2E9C-101B-9397-08002B2CF9AE}" pid="3" name="MediaServiceImageTags">
    <vt:lpwstr/>
  </property>
</Properties>
</file>